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6524d3b81243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519af08d614077"/>
  </p:sldMasterIdLst>
  <p:sldIdLst>
    <p:sldId xmlns:r="http://schemas.openxmlformats.org/officeDocument/2006/relationships" id="256" r:id="R24c8647481f646de"/>
    <p:sldId xmlns:r="http://schemas.openxmlformats.org/officeDocument/2006/relationships" id="257" r:id="R0ac015d4e75a465a"/>
    <p:sldId xmlns:r="http://schemas.openxmlformats.org/officeDocument/2006/relationships" id="258" r:id="R605637dc4a144efd"/>
    <p:sldId xmlns:r="http://schemas.openxmlformats.org/officeDocument/2006/relationships" id="259" r:id="R687e17e0ac0f4357"/>
    <p:sldId xmlns:r="http://schemas.openxmlformats.org/officeDocument/2006/relationships" id="260" r:id="R4df1e4c636804045"/>
    <p:sldId xmlns:r="http://schemas.openxmlformats.org/officeDocument/2006/relationships" id="261" r:id="R8889ca0acb254c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519af08d614077" /><Relationship Type="http://schemas.openxmlformats.org/officeDocument/2006/relationships/slide" Target="/ppt/slides/slide1.xml" Id="R24c8647481f646de" /><Relationship Type="http://schemas.openxmlformats.org/officeDocument/2006/relationships/slide" Target="/ppt/slides/slide2.xml" Id="R0ac015d4e75a465a" /><Relationship Type="http://schemas.openxmlformats.org/officeDocument/2006/relationships/slide" Target="/ppt/slides/slide3.xml" Id="R605637dc4a144efd" /><Relationship Type="http://schemas.openxmlformats.org/officeDocument/2006/relationships/slide" Target="/ppt/slides/slide4.xml" Id="R687e17e0ac0f4357" /><Relationship Type="http://schemas.openxmlformats.org/officeDocument/2006/relationships/slide" Target="/ppt/slides/slide5.xml" Id="R4df1e4c636804045" /><Relationship Type="http://schemas.openxmlformats.org/officeDocument/2006/relationships/slide" Target="/ppt/slides/slide6.xml" Id="R8889ca0acb254c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9b0de02d44f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8396f79624d18" /><Relationship Type="http://schemas.openxmlformats.org/officeDocument/2006/relationships/theme" Target="/ppt/slideMasters/theme/theme1.xml" Id="Rbca50f99c93944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48396f79624d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77f44a2fb40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5adc70d494b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2ead8a35e4a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66e1d8ff24e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f40dd5bd948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45122b48042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