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48eb84ca3542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344065d92644c8"/>
  </p:sldMasterIdLst>
  <p:sldIdLst>
    <p:sldId xmlns:r="http://schemas.openxmlformats.org/officeDocument/2006/relationships" id="256" r:id="R4604f47228a14e97"/>
    <p:sldId xmlns:r="http://schemas.openxmlformats.org/officeDocument/2006/relationships" id="257" r:id="R0fcab546672d4c05"/>
    <p:sldId xmlns:r="http://schemas.openxmlformats.org/officeDocument/2006/relationships" id="258" r:id="R4c7180c2689e4299"/>
    <p:sldId xmlns:r="http://schemas.openxmlformats.org/officeDocument/2006/relationships" id="259" r:id="Rf67f46d328334ca8"/>
    <p:sldId xmlns:r="http://schemas.openxmlformats.org/officeDocument/2006/relationships" id="260" r:id="R2b3f0fac4f4e4c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344065d92644c8" /><Relationship Type="http://schemas.openxmlformats.org/officeDocument/2006/relationships/slide" Target="/ppt/slides/slide1.xml" Id="R4604f47228a14e97" /><Relationship Type="http://schemas.openxmlformats.org/officeDocument/2006/relationships/slide" Target="/ppt/slides/slide2.xml" Id="R0fcab546672d4c05" /><Relationship Type="http://schemas.openxmlformats.org/officeDocument/2006/relationships/slide" Target="/ppt/slides/slide3.xml" Id="R4c7180c2689e4299" /><Relationship Type="http://schemas.openxmlformats.org/officeDocument/2006/relationships/slide" Target="/ppt/slides/slide4.xml" Id="Rf67f46d328334ca8" /><Relationship Type="http://schemas.openxmlformats.org/officeDocument/2006/relationships/slide" Target="/ppt/slides/slide5.xml" Id="R2b3f0fac4f4e4c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1fd596046d48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506701f504c63" /><Relationship Type="http://schemas.openxmlformats.org/officeDocument/2006/relationships/theme" Target="/ppt/slideMasters/theme/theme1.xml" Id="R1f4d75be7dcf46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a506701f504c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404fd835a4c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a7d1b81c54d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2179bd1fe4d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722e5ad7243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880d7d5c446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GJERSTAD HISTORIELAG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GJERSTAD HISTORIELAG ble etablert [år] og holder til i Sundebru.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Kristen Strat, Verksveien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www.gjh.no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975 427 633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