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dad9f3b66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b3ea7bfa44f22"/>
  </p:sldMasterIdLst>
  <p:sldIdLst>
    <p:sldId xmlns:r="http://schemas.openxmlformats.org/officeDocument/2006/relationships" id="256" r:id="R1bd488e333134e67"/>
    <p:sldId xmlns:r="http://schemas.openxmlformats.org/officeDocument/2006/relationships" id="257" r:id="R5aaadf7033134752"/>
    <p:sldId xmlns:r="http://schemas.openxmlformats.org/officeDocument/2006/relationships" id="258" r:id="Rf03d4bb026144946"/>
    <p:sldId xmlns:r="http://schemas.openxmlformats.org/officeDocument/2006/relationships" id="259" r:id="Rba6b8010c2b24756"/>
    <p:sldId xmlns:r="http://schemas.openxmlformats.org/officeDocument/2006/relationships" id="260" r:id="R267ebda2c8f8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b3ea7bfa44f22" /><Relationship Type="http://schemas.openxmlformats.org/officeDocument/2006/relationships/slide" Target="/ppt/slides/slide1.xml" Id="R1bd488e333134e67" /><Relationship Type="http://schemas.openxmlformats.org/officeDocument/2006/relationships/slide" Target="/ppt/slides/slide2.xml" Id="R5aaadf7033134752" /><Relationship Type="http://schemas.openxmlformats.org/officeDocument/2006/relationships/slide" Target="/ppt/slides/slide3.xml" Id="Rf03d4bb026144946" /><Relationship Type="http://schemas.openxmlformats.org/officeDocument/2006/relationships/slide" Target="/ppt/slides/slide4.xml" Id="Rba6b8010c2b24756" /><Relationship Type="http://schemas.openxmlformats.org/officeDocument/2006/relationships/slide" Target="/ppt/slides/slide5.xml" Id="R267ebda2c8f8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5d58a3092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af879ea0448a" /><Relationship Type="http://schemas.openxmlformats.org/officeDocument/2006/relationships/theme" Target="/ppt/slideMasters/theme/theme1.xml" Id="R1101ec1a24c2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daf879ea044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a352d7727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272635c53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a041d5b0e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7cb6304f8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9788d95a4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