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1e0445d4a847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d94d88b16f4f3a"/>
  </p:sldMasterIdLst>
  <p:sldIdLst>
    <p:sldId xmlns:r="http://schemas.openxmlformats.org/officeDocument/2006/relationships" id="256" r:id="Rbaf734ffc11a489d"/>
    <p:sldId xmlns:r="http://schemas.openxmlformats.org/officeDocument/2006/relationships" id="257" r:id="R9d599cfddbf548e9"/>
    <p:sldId xmlns:r="http://schemas.openxmlformats.org/officeDocument/2006/relationships" id="258" r:id="Ra710325ba8b948eb"/>
    <p:sldId xmlns:r="http://schemas.openxmlformats.org/officeDocument/2006/relationships" id="259" r:id="Raefe58fadb554af8"/>
    <p:sldId xmlns:r="http://schemas.openxmlformats.org/officeDocument/2006/relationships" id="260" r:id="R68fe2951915c48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94d88b16f4f3a" /><Relationship Type="http://schemas.openxmlformats.org/officeDocument/2006/relationships/slide" Target="/ppt/slides/slide1.xml" Id="Rbaf734ffc11a489d" /><Relationship Type="http://schemas.openxmlformats.org/officeDocument/2006/relationships/slide" Target="/ppt/slides/slide2.xml" Id="R9d599cfddbf548e9" /><Relationship Type="http://schemas.openxmlformats.org/officeDocument/2006/relationships/slide" Target="/ppt/slides/slide3.xml" Id="Ra710325ba8b948eb" /><Relationship Type="http://schemas.openxmlformats.org/officeDocument/2006/relationships/slide" Target="/ppt/slides/slide4.xml" Id="Raefe58fadb554af8" /><Relationship Type="http://schemas.openxmlformats.org/officeDocument/2006/relationships/slide" Target="/ppt/slides/slide5.xml" Id="R68fe2951915c48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d6ae0e345447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750d349234b7e" /><Relationship Type="http://schemas.openxmlformats.org/officeDocument/2006/relationships/theme" Target="/ppt/slideMasters/theme/theme1.xml" Id="R3d8f4ef3c9f841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4750d349234b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16183fd0746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533ffd4034d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e5b8afa2442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bec2fdea249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be52574ff43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DATA UNIC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 UNIC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