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ef6803c506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8df2fdeb074774"/>
  </p:sldMasterIdLst>
  <p:sldIdLst>
    <p:sldId xmlns:r="http://schemas.openxmlformats.org/officeDocument/2006/relationships" id="256" r:id="R6546170a2ae94a67"/>
    <p:sldId xmlns:r="http://schemas.openxmlformats.org/officeDocument/2006/relationships" id="257" r:id="Rd2e6590a58fb4a26"/>
    <p:sldId xmlns:r="http://schemas.openxmlformats.org/officeDocument/2006/relationships" id="258" r:id="R0541805cf87341a5"/>
    <p:sldId xmlns:r="http://schemas.openxmlformats.org/officeDocument/2006/relationships" id="259" r:id="R584c15c27ce04120"/>
    <p:sldId xmlns:r="http://schemas.openxmlformats.org/officeDocument/2006/relationships" id="260" r:id="R614e37eb9e4049f4"/>
    <p:sldId xmlns:r="http://schemas.openxmlformats.org/officeDocument/2006/relationships" id="261" r:id="R8a7116bfb19b43e7"/>
    <p:sldId xmlns:r="http://schemas.openxmlformats.org/officeDocument/2006/relationships" id="262" r:id="Rd682e487c86b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8df2fdeb074774" /><Relationship Type="http://schemas.openxmlformats.org/officeDocument/2006/relationships/slide" Target="/ppt/slides/slide1.xml" Id="R6546170a2ae94a67" /><Relationship Type="http://schemas.openxmlformats.org/officeDocument/2006/relationships/slide" Target="/ppt/slides/slide2.xml" Id="Rd2e6590a58fb4a26" /><Relationship Type="http://schemas.openxmlformats.org/officeDocument/2006/relationships/slide" Target="/ppt/slides/slide3.xml" Id="R0541805cf87341a5" /><Relationship Type="http://schemas.openxmlformats.org/officeDocument/2006/relationships/slide" Target="/ppt/slides/slide4.xml" Id="R584c15c27ce04120" /><Relationship Type="http://schemas.openxmlformats.org/officeDocument/2006/relationships/slide" Target="/ppt/slides/slide5.xml" Id="R614e37eb9e4049f4" /><Relationship Type="http://schemas.openxmlformats.org/officeDocument/2006/relationships/slide" Target="/ppt/slides/slide6.xml" Id="R8a7116bfb19b43e7" /><Relationship Type="http://schemas.openxmlformats.org/officeDocument/2006/relationships/slide" Target="/ppt/slides/slide7.xml" Id="Rd682e487c86b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172bc1054846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25a91894e4c63" /><Relationship Type="http://schemas.openxmlformats.org/officeDocument/2006/relationships/theme" Target="/ppt/slideMasters/theme/theme1.xml" Id="Rdd019b46c47147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325a91894e4c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8da46311c4c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c5410980944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16842443d4a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4ec4d794245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3ebbe24b34c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2f5c469194c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e72ac1cc44b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FISKÅ MØLLE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2 830 136 558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40 555 826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16 254 271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289 782 640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1 323 736 189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NORDBØ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MØLLE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Fiskåvegen 1010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4121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post@fiska.no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975 856 844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MØLLE AS</a:t>
            </a:r>
          </a:p>
        </p:txBody>
      </p:sp>
    </p:spTree>
  </p:cSld>
  <p:clrMapOvr>
    <a:masterClrMapping xmlns:a="http://schemas.openxmlformats.org/drawingml/2006/main"/>
  </p:clrMapOvr>
</p:sld>
</file>