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247231ca1847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bcb236bb2d466d"/>
  </p:sldMasterIdLst>
  <p:sldIdLst>
    <p:sldId xmlns:r="http://schemas.openxmlformats.org/officeDocument/2006/relationships" id="256" r:id="R2cb6d927a6594b0f"/>
    <p:sldId xmlns:r="http://schemas.openxmlformats.org/officeDocument/2006/relationships" id="257" r:id="R87cb7bfd0e614983"/>
    <p:sldId xmlns:r="http://schemas.openxmlformats.org/officeDocument/2006/relationships" id="258" r:id="Rf1cbb97577de48bd"/>
    <p:sldId xmlns:r="http://schemas.openxmlformats.org/officeDocument/2006/relationships" id="259" r:id="R5328f4d5bb2f405e"/>
    <p:sldId xmlns:r="http://schemas.openxmlformats.org/officeDocument/2006/relationships" id="260" r:id="Rd0e7ff071668408f"/>
    <p:sldId xmlns:r="http://schemas.openxmlformats.org/officeDocument/2006/relationships" id="261" r:id="R12a1ffae842140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cb236bb2d466d" /><Relationship Type="http://schemas.openxmlformats.org/officeDocument/2006/relationships/slide" Target="/ppt/slides/slide1.xml" Id="R2cb6d927a6594b0f" /><Relationship Type="http://schemas.openxmlformats.org/officeDocument/2006/relationships/slide" Target="/ppt/slides/slide2.xml" Id="R87cb7bfd0e614983" /><Relationship Type="http://schemas.openxmlformats.org/officeDocument/2006/relationships/slide" Target="/ppt/slides/slide3.xml" Id="Rf1cbb97577de48bd" /><Relationship Type="http://schemas.openxmlformats.org/officeDocument/2006/relationships/slide" Target="/ppt/slides/slide4.xml" Id="R5328f4d5bb2f405e" /><Relationship Type="http://schemas.openxmlformats.org/officeDocument/2006/relationships/slide" Target="/ppt/slides/slide5.xml" Id="Rd0e7ff071668408f" /><Relationship Type="http://schemas.openxmlformats.org/officeDocument/2006/relationships/slide" Target="/ppt/slides/slide6.xml" Id="R12a1ffae842140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0a6439d854a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cdd6f7b7947c0" /><Relationship Type="http://schemas.openxmlformats.org/officeDocument/2006/relationships/theme" Target="/ppt/slideMasters/theme/theme1.xml" Id="R6ddd66eb0b0e41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bcdd6f7b7947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f2527d2de4d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8b71d8173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21f2951094a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2294d18a045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87d789d9047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fe5014a674d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SKIPSREDER TOM WILHELMSENS STIFTELSE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SKIPSREDER TOM WILHELMSENS STIFTELSE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87 591 409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23 519 231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25 861 257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228 415 134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316 176 934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wwh.osl.twfoundation@wilhelmsen.com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975 893 243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