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3683c3513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ee66b3b8b44b5"/>
  </p:sldMasterIdLst>
  <p:sldIdLst>
    <p:sldId xmlns:r="http://schemas.openxmlformats.org/officeDocument/2006/relationships" id="256" r:id="Re9f45bdfd0f74bf8"/>
    <p:sldId xmlns:r="http://schemas.openxmlformats.org/officeDocument/2006/relationships" id="257" r:id="Rba8168016ae845a2"/>
    <p:sldId xmlns:r="http://schemas.openxmlformats.org/officeDocument/2006/relationships" id="258" r:id="Rab611ece266242ec"/>
    <p:sldId xmlns:r="http://schemas.openxmlformats.org/officeDocument/2006/relationships" id="259" r:id="R2aad4f9528cf4d4d"/>
    <p:sldId xmlns:r="http://schemas.openxmlformats.org/officeDocument/2006/relationships" id="260" r:id="R8ec6388f511c4524"/>
    <p:sldId xmlns:r="http://schemas.openxmlformats.org/officeDocument/2006/relationships" id="261" r:id="Ra8bc5443c4e0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ee66b3b8b44b5" /><Relationship Type="http://schemas.openxmlformats.org/officeDocument/2006/relationships/slide" Target="/ppt/slides/slide1.xml" Id="Re9f45bdfd0f74bf8" /><Relationship Type="http://schemas.openxmlformats.org/officeDocument/2006/relationships/slide" Target="/ppt/slides/slide2.xml" Id="Rba8168016ae845a2" /><Relationship Type="http://schemas.openxmlformats.org/officeDocument/2006/relationships/slide" Target="/ppt/slides/slide3.xml" Id="Rab611ece266242ec" /><Relationship Type="http://schemas.openxmlformats.org/officeDocument/2006/relationships/slide" Target="/ppt/slides/slide4.xml" Id="R2aad4f9528cf4d4d" /><Relationship Type="http://schemas.openxmlformats.org/officeDocument/2006/relationships/slide" Target="/ppt/slides/slide5.xml" Id="R8ec6388f511c4524" /><Relationship Type="http://schemas.openxmlformats.org/officeDocument/2006/relationships/slide" Target="/ppt/slides/slide6.xml" Id="Ra8bc5443c4e0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64ac805ed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5def1fa34677" /><Relationship Type="http://schemas.openxmlformats.org/officeDocument/2006/relationships/theme" Target="/ppt/slideMasters/theme/theme1.xml" Id="R31bc781a975444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95def1fa346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093781aa6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d2e084b92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66307ce9d41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ad4685671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b786518b744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a7b844d96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