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12fa55b0b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08173156347a3"/>
  </p:sldMasterIdLst>
  <p:sldIdLst>
    <p:sldId xmlns:r="http://schemas.openxmlformats.org/officeDocument/2006/relationships" id="256" r:id="R17c5478eb7dd4308"/>
    <p:sldId xmlns:r="http://schemas.openxmlformats.org/officeDocument/2006/relationships" id="257" r:id="Recd5caf12126476f"/>
    <p:sldId xmlns:r="http://schemas.openxmlformats.org/officeDocument/2006/relationships" id="258" r:id="Rce7bff3c0eab4c0b"/>
    <p:sldId xmlns:r="http://schemas.openxmlformats.org/officeDocument/2006/relationships" id="259" r:id="Racc7841099df43d6"/>
    <p:sldId xmlns:r="http://schemas.openxmlformats.org/officeDocument/2006/relationships" id="260" r:id="Rd1ce7e22e4cf4749"/>
    <p:sldId xmlns:r="http://schemas.openxmlformats.org/officeDocument/2006/relationships" id="261" r:id="R248b532e125c41f3"/>
    <p:sldId xmlns:r="http://schemas.openxmlformats.org/officeDocument/2006/relationships" id="262" r:id="R086bfafd9d69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08173156347a3" /><Relationship Type="http://schemas.openxmlformats.org/officeDocument/2006/relationships/slide" Target="/ppt/slides/slide1.xml" Id="R17c5478eb7dd4308" /><Relationship Type="http://schemas.openxmlformats.org/officeDocument/2006/relationships/slide" Target="/ppt/slides/slide2.xml" Id="Recd5caf12126476f" /><Relationship Type="http://schemas.openxmlformats.org/officeDocument/2006/relationships/slide" Target="/ppt/slides/slide3.xml" Id="Rce7bff3c0eab4c0b" /><Relationship Type="http://schemas.openxmlformats.org/officeDocument/2006/relationships/slide" Target="/ppt/slides/slide4.xml" Id="Racc7841099df43d6" /><Relationship Type="http://schemas.openxmlformats.org/officeDocument/2006/relationships/slide" Target="/ppt/slides/slide5.xml" Id="Rd1ce7e22e4cf4749" /><Relationship Type="http://schemas.openxmlformats.org/officeDocument/2006/relationships/slide" Target="/ppt/slides/slide6.xml" Id="R248b532e125c41f3" /><Relationship Type="http://schemas.openxmlformats.org/officeDocument/2006/relationships/slide" Target="/ppt/slides/slide7.xml" Id="R086bfafd9d69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98dca8b67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ff3d0ab124dcb" /><Relationship Type="http://schemas.openxmlformats.org/officeDocument/2006/relationships/theme" Target="/ppt/slideMasters/theme/theme1.xml" Id="R6be2fc54e622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ff3d0ab12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98f0db822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a042da224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d3aca6f8b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74c10777a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e7d010047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2e6204b9f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b5089cd9d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