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a861296e9a41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72bd025c084e2e"/>
  </p:sldMasterIdLst>
  <p:sldIdLst>
    <p:sldId xmlns:r="http://schemas.openxmlformats.org/officeDocument/2006/relationships" id="256" r:id="R75debb82960641c0"/>
    <p:sldId xmlns:r="http://schemas.openxmlformats.org/officeDocument/2006/relationships" id="257" r:id="R25caf34ec0cb4aa0"/>
    <p:sldId xmlns:r="http://schemas.openxmlformats.org/officeDocument/2006/relationships" id="258" r:id="R850c9bfaeb5248a7"/>
    <p:sldId xmlns:r="http://schemas.openxmlformats.org/officeDocument/2006/relationships" id="259" r:id="R63fdd417002f440e"/>
    <p:sldId xmlns:r="http://schemas.openxmlformats.org/officeDocument/2006/relationships" id="260" r:id="Rb34bd0ec9ca54d7d"/>
    <p:sldId xmlns:r="http://schemas.openxmlformats.org/officeDocument/2006/relationships" id="261" r:id="Rf7ff6b69b29b4412"/>
    <p:sldId xmlns:r="http://schemas.openxmlformats.org/officeDocument/2006/relationships" id="262" r:id="Rea1575285edc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2bd025c084e2e" /><Relationship Type="http://schemas.openxmlformats.org/officeDocument/2006/relationships/slide" Target="/ppt/slides/slide1.xml" Id="R75debb82960641c0" /><Relationship Type="http://schemas.openxmlformats.org/officeDocument/2006/relationships/slide" Target="/ppt/slides/slide2.xml" Id="R25caf34ec0cb4aa0" /><Relationship Type="http://schemas.openxmlformats.org/officeDocument/2006/relationships/slide" Target="/ppt/slides/slide3.xml" Id="R850c9bfaeb5248a7" /><Relationship Type="http://schemas.openxmlformats.org/officeDocument/2006/relationships/slide" Target="/ppt/slides/slide4.xml" Id="R63fdd417002f440e" /><Relationship Type="http://schemas.openxmlformats.org/officeDocument/2006/relationships/slide" Target="/ppt/slides/slide5.xml" Id="Rb34bd0ec9ca54d7d" /><Relationship Type="http://schemas.openxmlformats.org/officeDocument/2006/relationships/slide" Target="/ppt/slides/slide6.xml" Id="Rf7ff6b69b29b4412" /><Relationship Type="http://schemas.openxmlformats.org/officeDocument/2006/relationships/slide" Target="/ppt/slides/slide7.xml" Id="Rea1575285edc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026cd4df24b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f2e5b7b084233" /><Relationship Type="http://schemas.openxmlformats.org/officeDocument/2006/relationships/theme" Target="/ppt/slideMasters/theme/theme1.xml" Id="R9a5835c66686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1f2e5b7b0842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5c6b0fa30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132f3a6ec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0e30d67cf41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ff29bc1a2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5bf14684949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32576d9b940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aecff697d43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BRITISKE INVESTERINGSCOMPAGNIE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BRITISKE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BRITISKE INVESTERINGSCOMPAGNIE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BRITISKE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BRITISKE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BRITISKE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16 652 422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1 475 969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1 342 988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62 931 632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66 214 067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BRITISKE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DBI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BRITISKE INVESTERINGSCOMPAGNIE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975 918 947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BRITISKE INVESTERINGSCOMPAGNIE AS</a:t>
            </a:r>
          </a:p>
        </p:txBody>
      </p:sp>
    </p:spTree>
  </p:cSld>
  <p:clrMapOvr>
    <a:masterClrMapping xmlns:a="http://schemas.openxmlformats.org/drawingml/2006/main"/>
  </p:clrMapOvr>
</p:sld>
</file>