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5ab26a44d549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6f3a8735124f8b"/>
  </p:sldMasterIdLst>
  <p:sldIdLst>
    <p:sldId xmlns:r="http://schemas.openxmlformats.org/officeDocument/2006/relationships" id="256" r:id="R42aee26051034d88"/>
    <p:sldId xmlns:r="http://schemas.openxmlformats.org/officeDocument/2006/relationships" id="257" r:id="Rfc156ac2b2a54dda"/>
    <p:sldId xmlns:r="http://schemas.openxmlformats.org/officeDocument/2006/relationships" id="258" r:id="Rf28ef00cd7c14d38"/>
    <p:sldId xmlns:r="http://schemas.openxmlformats.org/officeDocument/2006/relationships" id="259" r:id="R27ad1ae8e54e424f"/>
    <p:sldId xmlns:r="http://schemas.openxmlformats.org/officeDocument/2006/relationships" id="260" r:id="Raf7626dca7c54437"/>
    <p:sldId xmlns:r="http://schemas.openxmlformats.org/officeDocument/2006/relationships" id="261" r:id="Rcbdae25e2e5f4631"/>
    <p:sldId xmlns:r="http://schemas.openxmlformats.org/officeDocument/2006/relationships" id="262" r:id="Rad489e2c019f45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6f3a8735124f8b" /><Relationship Type="http://schemas.openxmlformats.org/officeDocument/2006/relationships/slide" Target="/ppt/slides/slide1.xml" Id="R42aee26051034d88" /><Relationship Type="http://schemas.openxmlformats.org/officeDocument/2006/relationships/slide" Target="/ppt/slides/slide2.xml" Id="Rfc156ac2b2a54dda" /><Relationship Type="http://schemas.openxmlformats.org/officeDocument/2006/relationships/slide" Target="/ppt/slides/slide3.xml" Id="Rf28ef00cd7c14d38" /><Relationship Type="http://schemas.openxmlformats.org/officeDocument/2006/relationships/slide" Target="/ppt/slides/slide4.xml" Id="R27ad1ae8e54e424f" /><Relationship Type="http://schemas.openxmlformats.org/officeDocument/2006/relationships/slide" Target="/ppt/slides/slide5.xml" Id="Raf7626dca7c54437" /><Relationship Type="http://schemas.openxmlformats.org/officeDocument/2006/relationships/slide" Target="/ppt/slides/slide6.xml" Id="Rcbdae25e2e5f4631" /><Relationship Type="http://schemas.openxmlformats.org/officeDocument/2006/relationships/slide" Target="/ppt/slides/slide7.xml" Id="Rad489e2c019f45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85e352b9d84f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676f3461b45bc" /><Relationship Type="http://schemas.openxmlformats.org/officeDocument/2006/relationships/theme" Target="/ppt/slideMasters/theme/theme1.xml" Id="R0a73dddcce7748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6676f3461b45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ad7e09b1744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69cc1737845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84927f7cd40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1e6d1f4a245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ac30cda1c4e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c5d5c00a24e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2c07b9e2e4c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NAVICO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NAVICO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−820 919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1 002 897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MONSEN PER REIDAR  –  32,7 %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MONSEN HENRIK  –  30,1 %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MONSEN VIBEKE  –  30,1 %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MONSEN MARIE LOUISE  –  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MONSEN PER REIDAR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MONSEN MARIE LOUISE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 Monsen, Holmenveien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70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pmonsen@mac.com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975 949 338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NAVICO AS</a:t>
            </a:r>
          </a:p>
        </p:txBody>
      </p:sp>
    </p:spTree>
  </p:cSld>
  <p:clrMapOvr>
    <a:masterClrMapping xmlns:a="http://schemas.openxmlformats.org/drawingml/2006/main"/>
  </p:clrMapOvr>
</p:sld>
</file>