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d56e2fd9bf40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bf5805cbde4118"/>
  </p:sldMasterIdLst>
  <p:sldIdLst>
    <p:sldId xmlns:r="http://schemas.openxmlformats.org/officeDocument/2006/relationships" id="256" r:id="Re7d521a1901f423b"/>
    <p:sldId xmlns:r="http://schemas.openxmlformats.org/officeDocument/2006/relationships" id="257" r:id="R8ef1da5bc9fb4783"/>
    <p:sldId xmlns:r="http://schemas.openxmlformats.org/officeDocument/2006/relationships" id="258" r:id="Raf8958d192cc4f21"/>
    <p:sldId xmlns:r="http://schemas.openxmlformats.org/officeDocument/2006/relationships" id="259" r:id="R050cce20f86c4096"/>
    <p:sldId xmlns:r="http://schemas.openxmlformats.org/officeDocument/2006/relationships" id="260" r:id="Rb9d02c3a731a45ad"/>
    <p:sldId xmlns:r="http://schemas.openxmlformats.org/officeDocument/2006/relationships" id="261" r:id="R15cbca0a5d8e46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bf5805cbde4118" /><Relationship Type="http://schemas.openxmlformats.org/officeDocument/2006/relationships/slide" Target="/ppt/slides/slide1.xml" Id="Re7d521a1901f423b" /><Relationship Type="http://schemas.openxmlformats.org/officeDocument/2006/relationships/slide" Target="/ppt/slides/slide2.xml" Id="R8ef1da5bc9fb4783" /><Relationship Type="http://schemas.openxmlformats.org/officeDocument/2006/relationships/slide" Target="/ppt/slides/slide3.xml" Id="Raf8958d192cc4f21" /><Relationship Type="http://schemas.openxmlformats.org/officeDocument/2006/relationships/slide" Target="/ppt/slides/slide4.xml" Id="R050cce20f86c4096" /><Relationship Type="http://schemas.openxmlformats.org/officeDocument/2006/relationships/slide" Target="/ppt/slides/slide5.xml" Id="Rb9d02c3a731a45ad" /><Relationship Type="http://schemas.openxmlformats.org/officeDocument/2006/relationships/slide" Target="/ppt/slides/slide6.xml" Id="R15cbca0a5d8e46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66f5863ac42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c3fdb76d34bf2" /><Relationship Type="http://schemas.openxmlformats.org/officeDocument/2006/relationships/theme" Target="/ppt/slideMasters/theme/theme1.xml" Id="R90c0e7166f914d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3c3fdb76d34b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b3fe810e84b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c5f0ab90545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0231c5b7746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2dd98b56e4e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ad8c5b70a4c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3561f68974a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