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ff0dded7ecb4e0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0e24e1ee761402c"/>
  </p:sldMasterIdLst>
  <p:sldIdLst>
    <p:sldId xmlns:r="http://schemas.openxmlformats.org/officeDocument/2006/relationships" id="256" r:id="Rc3b524ec57844991"/>
    <p:sldId xmlns:r="http://schemas.openxmlformats.org/officeDocument/2006/relationships" id="257" r:id="R037259ca87f94ba6"/>
    <p:sldId xmlns:r="http://schemas.openxmlformats.org/officeDocument/2006/relationships" id="258" r:id="R1b015c2970104558"/>
    <p:sldId xmlns:r="http://schemas.openxmlformats.org/officeDocument/2006/relationships" id="259" r:id="R18365460f6c24913"/>
    <p:sldId xmlns:r="http://schemas.openxmlformats.org/officeDocument/2006/relationships" id="260" r:id="R3c28bb509e8f4438"/>
    <p:sldId xmlns:r="http://schemas.openxmlformats.org/officeDocument/2006/relationships" id="261" r:id="R21da9ad4ccc64dd5"/>
    <p:sldId xmlns:r="http://schemas.openxmlformats.org/officeDocument/2006/relationships" id="262" r:id="Rf7220d089dce473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0e24e1ee761402c" /><Relationship Type="http://schemas.openxmlformats.org/officeDocument/2006/relationships/slide" Target="/ppt/slides/slide1.xml" Id="Rc3b524ec57844991" /><Relationship Type="http://schemas.openxmlformats.org/officeDocument/2006/relationships/slide" Target="/ppt/slides/slide2.xml" Id="R037259ca87f94ba6" /><Relationship Type="http://schemas.openxmlformats.org/officeDocument/2006/relationships/slide" Target="/ppt/slides/slide3.xml" Id="R1b015c2970104558" /><Relationship Type="http://schemas.openxmlformats.org/officeDocument/2006/relationships/slide" Target="/ppt/slides/slide4.xml" Id="R18365460f6c24913" /><Relationship Type="http://schemas.openxmlformats.org/officeDocument/2006/relationships/slide" Target="/ppt/slides/slide5.xml" Id="R3c28bb509e8f4438" /><Relationship Type="http://schemas.openxmlformats.org/officeDocument/2006/relationships/slide" Target="/ppt/slides/slide6.xml" Id="R21da9ad4ccc64dd5" /><Relationship Type="http://schemas.openxmlformats.org/officeDocument/2006/relationships/slide" Target="/ppt/slides/slide7.xml" Id="Rf7220d089dce473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ce00111b3344d9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f17aeee40742cd" /><Relationship Type="http://schemas.openxmlformats.org/officeDocument/2006/relationships/theme" Target="/ppt/slideMasters/theme/theme1.xml" Id="Rf1a45861976541d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cf17aeee40742c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6b5cdf7695418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21c332349c4a3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f1629c666d40b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3d15507de4442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05e12010bc463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b2f7bb25634be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0dfa823b2745d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STRANDVEIEN AUTO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STRANDVEIEN AUTO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STRANDVEIEN AUTO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STRANDVEIEN AUTO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STRANDVEIEN AUTO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STRANDVEIEN AUTO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115 212 209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−848 856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273 625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22 286 956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72 239 167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STRANDVEIEN AUTO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TUNGASLETTA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STRANDVEIEN AUTO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Tungasletta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7047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73 87 50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mail@strandveienauto.no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www.strandveienauto.no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975 964 310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STRANDVEIEN AUTO AS</a:t>
            </a:r>
          </a:p>
        </p:txBody>
      </p:sp>
    </p:spTree>
  </p:cSld>
  <p:clrMapOvr>
    <a:masterClrMapping xmlns:a="http://schemas.openxmlformats.org/drawingml/2006/main"/>
  </p:clrMapOvr>
</p:sld>
</file>