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21643b9e8434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c2cd9156b47b3"/>
  </p:sldMasterIdLst>
  <p:sldIdLst>
    <p:sldId xmlns:r="http://schemas.openxmlformats.org/officeDocument/2006/relationships" id="256" r:id="R6ecb0b81d9bc4f2f"/>
    <p:sldId xmlns:r="http://schemas.openxmlformats.org/officeDocument/2006/relationships" id="257" r:id="Rcc97822a964d45b9"/>
    <p:sldId xmlns:r="http://schemas.openxmlformats.org/officeDocument/2006/relationships" id="258" r:id="Re95d54b7654f4e63"/>
    <p:sldId xmlns:r="http://schemas.openxmlformats.org/officeDocument/2006/relationships" id="259" r:id="R3205b77857fe4d18"/>
    <p:sldId xmlns:r="http://schemas.openxmlformats.org/officeDocument/2006/relationships" id="260" r:id="Rff52cd59ceaa4a9f"/>
    <p:sldId xmlns:r="http://schemas.openxmlformats.org/officeDocument/2006/relationships" id="261" r:id="R1443121e060d43f7"/>
    <p:sldId xmlns:r="http://schemas.openxmlformats.org/officeDocument/2006/relationships" id="262" r:id="Rf7b6911da4f34a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c2cd9156b47b3" /><Relationship Type="http://schemas.openxmlformats.org/officeDocument/2006/relationships/slide" Target="/ppt/slides/slide1.xml" Id="R6ecb0b81d9bc4f2f" /><Relationship Type="http://schemas.openxmlformats.org/officeDocument/2006/relationships/slide" Target="/ppt/slides/slide2.xml" Id="Rcc97822a964d45b9" /><Relationship Type="http://schemas.openxmlformats.org/officeDocument/2006/relationships/slide" Target="/ppt/slides/slide3.xml" Id="Re95d54b7654f4e63" /><Relationship Type="http://schemas.openxmlformats.org/officeDocument/2006/relationships/slide" Target="/ppt/slides/slide4.xml" Id="R3205b77857fe4d18" /><Relationship Type="http://schemas.openxmlformats.org/officeDocument/2006/relationships/slide" Target="/ppt/slides/slide5.xml" Id="Rff52cd59ceaa4a9f" /><Relationship Type="http://schemas.openxmlformats.org/officeDocument/2006/relationships/slide" Target="/ppt/slides/slide6.xml" Id="R1443121e060d43f7" /><Relationship Type="http://schemas.openxmlformats.org/officeDocument/2006/relationships/slide" Target="/ppt/slides/slide7.xml" Id="Rf7b6911da4f34a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4658832eea43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34fa2832d4fe8" /><Relationship Type="http://schemas.openxmlformats.org/officeDocument/2006/relationships/theme" Target="/ppt/slideMasters/theme/theme1.xml" Id="R2d815e0f33fb4a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834fa2832d4f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98cadf03245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9f6da7b1f4b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4a5ba42dc45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fd47d513940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cac50049f4b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ec9fa682c44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fc7d1389e43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STRANDVEIEN AUTO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STRANDVEIEN AUTO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164 296 631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−2 283 333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−3 613 977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30 748 340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69 711 199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Tungasletta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87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www.strandveienauto.no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STRANDVEIEN AUTO AS</a:t>
            </a:r>
          </a:p>
        </p:txBody>
      </p:sp>
    </p:spTree>
  </p:cSld>
  <p:clrMapOvr>
    <a:masterClrMapping xmlns:a="http://schemas.openxmlformats.org/drawingml/2006/main"/>
  </p:clrMapOvr>
</p:sld>
</file>