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d422a034eb4c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c4495f310640e3"/>
  </p:sldMasterIdLst>
  <p:sldIdLst>
    <p:sldId xmlns:r="http://schemas.openxmlformats.org/officeDocument/2006/relationships" id="256" r:id="R207b1779024e4f1b"/>
    <p:sldId xmlns:r="http://schemas.openxmlformats.org/officeDocument/2006/relationships" id="257" r:id="R6e0b8aef982348a0"/>
    <p:sldId xmlns:r="http://schemas.openxmlformats.org/officeDocument/2006/relationships" id="258" r:id="Rdd03dccc728d4d13"/>
    <p:sldId xmlns:r="http://schemas.openxmlformats.org/officeDocument/2006/relationships" id="259" r:id="Rfb58b77a27bb4d7d"/>
    <p:sldId xmlns:r="http://schemas.openxmlformats.org/officeDocument/2006/relationships" id="260" r:id="Reee212994ee14439"/>
    <p:sldId xmlns:r="http://schemas.openxmlformats.org/officeDocument/2006/relationships" id="261" r:id="R1da92619e2844846"/>
    <p:sldId xmlns:r="http://schemas.openxmlformats.org/officeDocument/2006/relationships" id="262" r:id="R60cd63edb30a47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c4495f310640e3" /><Relationship Type="http://schemas.openxmlformats.org/officeDocument/2006/relationships/slide" Target="/ppt/slides/slide1.xml" Id="R207b1779024e4f1b" /><Relationship Type="http://schemas.openxmlformats.org/officeDocument/2006/relationships/slide" Target="/ppt/slides/slide2.xml" Id="R6e0b8aef982348a0" /><Relationship Type="http://schemas.openxmlformats.org/officeDocument/2006/relationships/slide" Target="/ppt/slides/slide3.xml" Id="Rdd03dccc728d4d13" /><Relationship Type="http://schemas.openxmlformats.org/officeDocument/2006/relationships/slide" Target="/ppt/slides/slide4.xml" Id="Rfb58b77a27bb4d7d" /><Relationship Type="http://schemas.openxmlformats.org/officeDocument/2006/relationships/slide" Target="/ppt/slides/slide5.xml" Id="Reee212994ee14439" /><Relationship Type="http://schemas.openxmlformats.org/officeDocument/2006/relationships/slide" Target="/ppt/slides/slide6.xml" Id="R1da92619e2844846" /><Relationship Type="http://schemas.openxmlformats.org/officeDocument/2006/relationships/slide" Target="/ppt/slides/slide7.xml" Id="R60cd63edb30a47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b02087f64c4d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be0d059e44991" /><Relationship Type="http://schemas.openxmlformats.org/officeDocument/2006/relationships/theme" Target="/ppt/slideMasters/theme/theme1.xml" Id="Ra99712113bb646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8be0d059e449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9a62ccbdf40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ade5239234e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f9e30d3024a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7a32e134544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96c7f041a42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e760053b74b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e8195f77241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BRA-BO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BRA-BO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102 589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−535 966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−416 344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1 154 025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2 121 432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ZEBRA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Isebakkeveien 165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1788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19 22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975 984 079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