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6d480824046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db9de18fa4e5f"/>
  </p:sldMasterIdLst>
  <p:sldIdLst>
    <p:sldId xmlns:r="http://schemas.openxmlformats.org/officeDocument/2006/relationships" id="256" r:id="Rd12dd7eeb8fb4c1c"/>
    <p:sldId xmlns:r="http://schemas.openxmlformats.org/officeDocument/2006/relationships" id="257" r:id="R240313d4cc674ab0"/>
    <p:sldId xmlns:r="http://schemas.openxmlformats.org/officeDocument/2006/relationships" id="258" r:id="R1c857fa1eebd4e12"/>
    <p:sldId xmlns:r="http://schemas.openxmlformats.org/officeDocument/2006/relationships" id="259" r:id="Re2ed4e0e9ead47ea"/>
    <p:sldId xmlns:r="http://schemas.openxmlformats.org/officeDocument/2006/relationships" id="260" r:id="Rb1670b07478b415e"/>
    <p:sldId xmlns:r="http://schemas.openxmlformats.org/officeDocument/2006/relationships" id="261" r:id="Rf820752bc040471b"/>
    <p:sldId xmlns:r="http://schemas.openxmlformats.org/officeDocument/2006/relationships" id="262" r:id="R30fe2ef5b1b648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db9de18fa4e5f" /><Relationship Type="http://schemas.openxmlformats.org/officeDocument/2006/relationships/slide" Target="/ppt/slides/slide1.xml" Id="Rd12dd7eeb8fb4c1c" /><Relationship Type="http://schemas.openxmlformats.org/officeDocument/2006/relationships/slide" Target="/ppt/slides/slide2.xml" Id="R240313d4cc674ab0" /><Relationship Type="http://schemas.openxmlformats.org/officeDocument/2006/relationships/slide" Target="/ppt/slides/slide3.xml" Id="R1c857fa1eebd4e12" /><Relationship Type="http://schemas.openxmlformats.org/officeDocument/2006/relationships/slide" Target="/ppt/slides/slide4.xml" Id="Re2ed4e0e9ead47ea" /><Relationship Type="http://schemas.openxmlformats.org/officeDocument/2006/relationships/slide" Target="/ppt/slides/slide5.xml" Id="Rb1670b07478b415e" /><Relationship Type="http://schemas.openxmlformats.org/officeDocument/2006/relationships/slide" Target="/ppt/slides/slide6.xml" Id="Rf820752bc040471b" /><Relationship Type="http://schemas.openxmlformats.org/officeDocument/2006/relationships/slide" Target="/ppt/slides/slide7.xml" Id="R30fe2ef5b1b648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e6c417d92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e8664455d4ac0" /><Relationship Type="http://schemas.openxmlformats.org/officeDocument/2006/relationships/theme" Target="/ppt/slideMasters/theme/theme1.xml" Id="R61d26401262548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ce8664455d4a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4160ec0e141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0e17747544b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7b9a2d716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aa4fc791a41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b435fc7d446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3552b4ad84d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6cc36618048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GRÅBREK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GRÅBREK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2 157 911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BJERVE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GRÅBREK HOLDING AS</a:t>
            </a:r>
          </a:p>
        </p:txBody>
      </p:sp>
    </p:spTree>
  </p:cSld>
  <p:clrMapOvr>
    <a:masterClrMapping xmlns:a="http://schemas.openxmlformats.org/drawingml/2006/main"/>
  </p:clrMapOvr>
</p:sld>
</file>