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1be4117a1c4b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27d6943f934cb4"/>
  </p:sldMasterIdLst>
  <p:sldIdLst>
    <p:sldId xmlns:r="http://schemas.openxmlformats.org/officeDocument/2006/relationships" id="256" r:id="Rf9ed56f140364582"/>
    <p:sldId xmlns:r="http://schemas.openxmlformats.org/officeDocument/2006/relationships" id="257" r:id="R8810785564bb42dc"/>
    <p:sldId xmlns:r="http://schemas.openxmlformats.org/officeDocument/2006/relationships" id="258" r:id="R4a9d1016c3c440af"/>
    <p:sldId xmlns:r="http://schemas.openxmlformats.org/officeDocument/2006/relationships" id="259" r:id="R1afea50f71554bc4"/>
    <p:sldId xmlns:r="http://schemas.openxmlformats.org/officeDocument/2006/relationships" id="260" r:id="Re4c5de2283f24990"/>
    <p:sldId xmlns:r="http://schemas.openxmlformats.org/officeDocument/2006/relationships" id="261" r:id="Rd2b8cebf30594802"/>
    <p:sldId xmlns:r="http://schemas.openxmlformats.org/officeDocument/2006/relationships" id="262" r:id="R770ce4c3840244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27d6943f934cb4" /><Relationship Type="http://schemas.openxmlformats.org/officeDocument/2006/relationships/slide" Target="/ppt/slides/slide1.xml" Id="Rf9ed56f140364582" /><Relationship Type="http://schemas.openxmlformats.org/officeDocument/2006/relationships/slide" Target="/ppt/slides/slide2.xml" Id="R8810785564bb42dc" /><Relationship Type="http://schemas.openxmlformats.org/officeDocument/2006/relationships/slide" Target="/ppt/slides/slide3.xml" Id="R4a9d1016c3c440af" /><Relationship Type="http://schemas.openxmlformats.org/officeDocument/2006/relationships/slide" Target="/ppt/slides/slide4.xml" Id="R1afea50f71554bc4" /><Relationship Type="http://schemas.openxmlformats.org/officeDocument/2006/relationships/slide" Target="/ppt/slides/slide5.xml" Id="Re4c5de2283f24990" /><Relationship Type="http://schemas.openxmlformats.org/officeDocument/2006/relationships/slide" Target="/ppt/slides/slide6.xml" Id="Rd2b8cebf30594802" /><Relationship Type="http://schemas.openxmlformats.org/officeDocument/2006/relationships/slide" Target="/ppt/slides/slide7.xml" Id="R770ce4c3840244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ba092508d845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ef46bb54b4440" /><Relationship Type="http://schemas.openxmlformats.org/officeDocument/2006/relationships/theme" Target="/ppt/slideMasters/theme/theme1.xml" Id="R635d172c5f8346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8ef46bb54b44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8e294f36441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c24fce19a47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eef5eae6f47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37932c68f4f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b4f44782d4f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006a789274a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e02744bbd49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BYGG-KONSULT BALLANGEN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BYGG-KONSULT BALLANGEN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BYGG-KONSULT BALLANGEN AS ble etablert [år] og holder til i Ballangen.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BYGG-KONSULT BALLANGEN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BYGG-KONSULT BALLANGEN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BYGG-KONSULT BALLANGEN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12 417 894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292 083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1 186 925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2 830 235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BYGG-KONSULT BALLANGEN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BALLANGEN UTVIKLING AS  –  34,9 %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WIND SNOW &amp; BUILDING TECHNOLOGY AS  –  34,9 %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BOREALIS EIENDOM AS  –  11,6 %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STAVENES JON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OLAUSSEN STEN-OVE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SKOGVOLL TORGEIR  –  4,7 %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BYGG-KONSULT BALLANGEN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Bjørkåsveien 18C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8540 Ballangen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92 74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976 008 960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BYGG-KONSULT BALLANGEN AS</a:t>
            </a:r>
          </a:p>
        </p:txBody>
      </p:sp>
    </p:spTree>
  </p:cSld>
  <p:clrMapOvr>
    <a:masterClrMapping xmlns:a="http://schemas.openxmlformats.org/drawingml/2006/main"/>
  </p:clrMapOvr>
</p:sld>
</file>