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779a745308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e46c76548b49f5"/>
  </p:sldMasterIdLst>
  <p:sldIdLst>
    <p:sldId xmlns:r="http://schemas.openxmlformats.org/officeDocument/2006/relationships" id="256" r:id="Rc249be514196478d"/>
    <p:sldId xmlns:r="http://schemas.openxmlformats.org/officeDocument/2006/relationships" id="257" r:id="R6823eb4adfe44b50"/>
    <p:sldId xmlns:r="http://schemas.openxmlformats.org/officeDocument/2006/relationships" id="258" r:id="Rd9f9e608c70844c5"/>
    <p:sldId xmlns:r="http://schemas.openxmlformats.org/officeDocument/2006/relationships" id="259" r:id="Rbf563972ff5c4e31"/>
    <p:sldId xmlns:r="http://schemas.openxmlformats.org/officeDocument/2006/relationships" id="260" r:id="R2eff3f1b947f43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46c76548b49f5" /><Relationship Type="http://schemas.openxmlformats.org/officeDocument/2006/relationships/slide" Target="/ppt/slides/slide1.xml" Id="Rc249be514196478d" /><Relationship Type="http://schemas.openxmlformats.org/officeDocument/2006/relationships/slide" Target="/ppt/slides/slide2.xml" Id="R6823eb4adfe44b50" /><Relationship Type="http://schemas.openxmlformats.org/officeDocument/2006/relationships/slide" Target="/ppt/slides/slide3.xml" Id="Rd9f9e608c70844c5" /><Relationship Type="http://schemas.openxmlformats.org/officeDocument/2006/relationships/slide" Target="/ppt/slides/slide4.xml" Id="Rbf563972ff5c4e31" /><Relationship Type="http://schemas.openxmlformats.org/officeDocument/2006/relationships/slide" Target="/ppt/slides/slide5.xml" Id="R2eff3f1b947f43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3dd82d91d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12588bf7743ed" /><Relationship Type="http://schemas.openxmlformats.org/officeDocument/2006/relationships/theme" Target="/ppt/slideMasters/theme/theme1.xml" Id="Rc306543b11fb47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312588bf77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2851d09c749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59890c48b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05f593d62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ca417e70642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d9aade9f74e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