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76c1be09d148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829d9bd6c041ec"/>
  </p:sldMasterIdLst>
  <p:sldIdLst>
    <p:sldId xmlns:r="http://schemas.openxmlformats.org/officeDocument/2006/relationships" id="256" r:id="Rc116f3c3f8dc4908"/>
    <p:sldId xmlns:r="http://schemas.openxmlformats.org/officeDocument/2006/relationships" id="257" r:id="R0d2373b16e5e494f"/>
    <p:sldId xmlns:r="http://schemas.openxmlformats.org/officeDocument/2006/relationships" id="258" r:id="R69c6c8ff03a24bea"/>
    <p:sldId xmlns:r="http://schemas.openxmlformats.org/officeDocument/2006/relationships" id="259" r:id="Ra03f55e526e644f3"/>
    <p:sldId xmlns:r="http://schemas.openxmlformats.org/officeDocument/2006/relationships" id="260" r:id="Raab01bce748345eb"/>
    <p:sldId xmlns:r="http://schemas.openxmlformats.org/officeDocument/2006/relationships" id="261" r:id="R707f22af70f448a6"/>
    <p:sldId xmlns:r="http://schemas.openxmlformats.org/officeDocument/2006/relationships" id="262" r:id="Re17d01ac63dc46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829d9bd6c041ec" /><Relationship Type="http://schemas.openxmlformats.org/officeDocument/2006/relationships/slide" Target="/ppt/slides/slide1.xml" Id="Rc116f3c3f8dc4908" /><Relationship Type="http://schemas.openxmlformats.org/officeDocument/2006/relationships/slide" Target="/ppt/slides/slide2.xml" Id="R0d2373b16e5e494f" /><Relationship Type="http://schemas.openxmlformats.org/officeDocument/2006/relationships/slide" Target="/ppt/slides/slide3.xml" Id="R69c6c8ff03a24bea" /><Relationship Type="http://schemas.openxmlformats.org/officeDocument/2006/relationships/slide" Target="/ppt/slides/slide4.xml" Id="Ra03f55e526e644f3" /><Relationship Type="http://schemas.openxmlformats.org/officeDocument/2006/relationships/slide" Target="/ppt/slides/slide5.xml" Id="Raab01bce748345eb" /><Relationship Type="http://schemas.openxmlformats.org/officeDocument/2006/relationships/slide" Target="/ppt/slides/slide6.xml" Id="R707f22af70f448a6" /><Relationship Type="http://schemas.openxmlformats.org/officeDocument/2006/relationships/slide" Target="/ppt/slides/slide7.xml" Id="Re17d01ac63dc46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22857e28524f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ecb0e969e44e4" /><Relationship Type="http://schemas.openxmlformats.org/officeDocument/2006/relationships/theme" Target="/ppt/slideMasters/theme/theme1.xml" Id="Rac2661da998746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2ecb0e969e44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01efc4ca64c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bd5331aa049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4dbb7a1d548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5e68fe95340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c81d294c047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4203815ff4c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46d65b06942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 RØRSERVICE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5 697 631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1 161 828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2 018 126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ØYSTEIN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KIRKHORN ELLING OLA DREGE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 KÅRE EGIL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Bankgata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stranro@online.no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