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884041800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69223351c4dbe"/>
  </p:sldMasterIdLst>
  <p:sldIdLst>
    <p:sldId xmlns:r="http://schemas.openxmlformats.org/officeDocument/2006/relationships" id="256" r:id="R6f05f1ac98834688"/>
    <p:sldId xmlns:r="http://schemas.openxmlformats.org/officeDocument/2006/relationships" id="257" r:id="Rd53b3ecf0df742dc"/>
    <p:sldId xmlns:r="http://schemas.openxmlformats.org/officeDocument/2006/relationships" id="258" r:id="R7b90cefae1d0463a"/>
    <p:sldId xmlns:r="http://schemas.openxmlformats.org/officeDocument/2006/relationships" id="259" r:id="R876035407fe74b88"/>
    <p:sldId xmlns:r="http://schemas.openxmlformats.org/officeDocument/2006/relationships" id="260" r:id="R972845ddb0414265"/>
    <p:sldId xmlns:r="http://schemas.openxmlformats.org/officeDocument/2006/relationships" id="261" r:id="Re8ecafdee7954ead"/>
    <p:sldId xmlns:r="http://schemas.openxmlformats.org/officeDocument/2006/relationships" id="262" r:id="Rac5c56876ce7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69223351c4dbe" /><Relationship Type="http://schemas.openxmlformats.org/officeDocument/2006/relationships/slide" Target="/ppt/slides/slide1.xml" Id="R6f05f1ac98834688" /><Relationship Type="http://schemas.openxmlformats.org/officeDocument/2006/relationships/slide" Target="/ppt/slides/slide2.xml" Id="Rd53b3ecf0df742dc" /><Relationship Type="http://schemas.openxmlformats.org/officeDocument/2006/relationships/slide" Target="/ppt/slides/slide3.xml" Id="R7b90cefae1d0463a" /><Relationship Type="http://schemas.openxmlformats.org/officeDocument/2006/relationships/slide" Target="/ppt/slides/slide4.xml" Id="R876035407fe74b88" /><Relationship Type="http://schemas.openxmlformats.org/officeDocument/2006/relationships/slide" Target="/ppt/slides/slide5.xml" Id="R972845ddb0414265" /><Relationship Type="http://schemas.openxmlformats.org/officeDocument/2006/relationships/slide" Target="/ppt/slides/slide6.xml" Id="Re8ecafdee7954ead" /><Relationship Type="http://schemas.openxmlformats.org/officeDocument/2006/relationships/slide" Target="/ppt/slides/slide7.xml" Id="Rac5c56876ce7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73324567b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533e660848ca" /><Relationship Type="http://schemas.openxmlformats.org/officeDocument/2006/relationships/theme" Target="/ppt/slideMasters/theme/theme1.xml" Id="Re31086612cfa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2533e6608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6470f9eff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808cbce7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19bc0b442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b4190637e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ddf941f4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5073898b5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e5614d3d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−1 958 499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40 073 013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168 417 460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203 423 253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MIDELFART TOVE E KVAMMEN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24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976 014 111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