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1318cc884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ba06469fd144c8"/>
  </p:sldMasterIdLst>
  <p:sldIdLst>
    <p:sldId xmlns:r="http://schemas.openxmlformats.org/officeDocument/2006/relationships" id="256" r:id="R9312141e213d495d"/>
    <p:sldId xmlns:r="http://schemas.openxmlformats.org/officeDocument/2006/relationships" id="257" r:id="Rb546952c29dc4c20"/>
    <p:sldId xmlns:r="http://schemas.openxmlformats.org/officeDocument/2006/relationships" id="258" r:id="Rdb7c7220dcd24eed"/>
    <p:sldId xmlns:r="http://schemas.openxmlformats.org/officeDocument/2006/relationships" id="259" r:id="R57c9f2300d444201"/>
    <p:sldId xmlns:r="http://schemas.openxmlformats.org/officeDocument/2006/relationships" id="260" r:id="Rabc9b0212e5343dc"/>
    <p:sldId xmlns:r="http://schemas.openxmlformats.org/officeDocument/2006/relationships" id="261" r:id="R8a28df4165b84272"/>
    <p:sldId xmlns:r="http://schemas.openxmlformats.org/officeDocument/2006/relationships" id="262" r:id="R1c014a510a18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a06469fd144c8" /><Relationship Type="http://schemas.openxmlformats.org/officeDocument/2006/relationships/slide" Target="/ppt/slides/slide1.xml" Id="R9312141e213d495d" /><Relationship Type="http://schemas.openxmlformats.org/officeDocument/2006/relationships/slide" Target="/ppt/slides/slide2.xml" Id="Rb546952c29dc4c20" /><Relationship Type="http://schemas.openxmlformats.org/officeDocument/2006/relationships/slide" Target="/ppt/slides/slide3.xml" Id="Rdb7c7220dcd24eed" /><Relationship Type="http://schemas.openxmlformats.org/officeDocument/2006/relationships/slide" Target="/ppt/slides/slide4.xml" Id="R57c9f2300d444201" /><Relationship Type="http://schemas.openxmlformats.org/officeDocument/2006/relationships/slide" Target="/ppt/slides/slide5.xml" Id="Rabc9b0212e5343dc" /><Relationship Type="http://schemas.openxmlformats.org/officeDocument/2006/relationships/slide" Target="/ppt/slides/slide6.xml" Id="R8a28df4165b84272" /><Relationship Type="http://schemas.openxmlformats.org/officeDocument/2006/relationships/slide" Target="/ppt/slides/slide7.xml" Id="R1c014a510a18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9e0862d64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d660725714511" /><Relationship Type="http://schemas.openxmlformats.org/officeDocument/2006/relationships/theme" Target="/ppt/slideMasters/theme/theme1.xml" Id="R487aebe6ee22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d66072571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eaf17a03347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1dd0e2b93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a6421e9e6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000339f0e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3301eab3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ad7994f7f4d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699476c824d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