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9d2daefbe104d9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4843be3cb7b48b4"/>
  </p:sldMasterIdLst>
  <p:sldIdLst>
    <p:sldId xmlns:r="http://schemas.openxmlformats.org/officeDocument/2006/relationships" id="256" r:id="R05e901205fe64b5b"/>
    <p:sldId xmlns:r="http://schemas.openxmlformats.org/officeDocument/2006/relationships" id="257" r:id="Ref9a7f2c1126467e"/>
    <p:sldId xmlns:r="http://schemas.openxmlformats.org/officeDocument/2006/relationships" id="258" r:id="R8e063a1b2b4f4130"/>
    <p:sldId xmlns:r="http://schemas.openxmlformats.org/officeDocument/2006/relationships" id="259" r:id="R944d15ca26364949"/>
    <p:sldId xmlns:r="http://schemas.openxmlformats.org/officeDocument/2006/relationships" id="260" r:id="R14ba03803c294812"/>
    <p:sldId xmlns:r="http://schemas.openxmlformats.org/officeDocument/2006/relationships" id="261" r:id="R9afac953fef644fc"/>
    <p:sldId xmlns:r="http://schemas.openxmlformats.org/officeDocument/2006/relationships" id="262" r:id="Re18c1d2158a14a9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4843be3cb7b48b4" /><Relationship Type="http://schemas.openxmlformats.org/officeDocument/2006/relationships/slide" Target="/ppt/slides/slide1.xml" Id="R05e901205fe64b5b" /><Relationship Type="http://schemas.openxmlformats.org/officeDocument/2006/relationships/slide" Target="/ppt/slides/slide2.xml" Id="Ref9a7f2c1126467e" /><Relationship Type="http://schemas.openxmlformats.org/officeDocument/2006/relationships/slide" Target="/ppt/slides/slide3.xml" Id="R8e063a1b2b4f4130" /><Relationship Type="http://schemas.openxmlformats.org/officeDocument/2006/relationships/slide" Target="/ppt/slides/slide4.xml" Id="R944d15ca26364949" /><Relationship Type="http://schemas.openxmlformats.org/officeDocument/2006/relationships/slide" Target="/ppt/slides/slide5.xml" Id="R14ba03803c294812" /><Relationship Type="http://schemas.openxmlformats.org/officeDocument/2006/relationships/slide" Target="/ppt/slides/slide6.xml" Id="R9afac953fef644fc" /><Relationship Type="http://schemas.openxmlformats.org/officeDocument/2006/relationships/slide" Target="/ppt/slides/slide7.xml" Id="Re18c1d2158a14a9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f774bac49274b4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6597c2e72e4f63" /><Relationship Type="http://schemas.openxmlformats.org/officeDocument/2006/relationships/theme" Target="/ppt/slideMasters/theme/theme1.xml" Id="Rb8fab4733c5c473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46597c2e72e4f6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31eacd4cdd422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11fea2e09746e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467869b3a242f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878bf06c54427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1fe04ac64e474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e51378c66546f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54e2d83be641e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ISDAL CONSULT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ISDAL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ISDAL CONSULT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ISDAL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ISDAL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ISDAL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398 200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76 175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9 324 235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37 813 966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39 004 721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ISDAL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ISDAL FREDRIK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ISDAL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Lars Hilles gate 20A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5008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976 035 461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ISDAL CONSULT AS</a:t>
            </a:r>
          </a:p>
        </p:txBody>
      </p:sp>
    </p:spTree>
  </p:cSld>
  <p:clrMapOvr>
    <a:masterClrMapping xmlns:a="http://schemas.openxmlformats.org/drawingml/2006/main"/>
  </p:clrMapOvr>
</p:sld>
</file>