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b61b5ea57045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2c56b340542f2"/>
  </p:sldMasterIdLst>
  <p:sldIdLst>
    <p:sldId xmlns:r="http://schemas.openxmlformats.org/officeDocument/2006/relationships" id="256" r:id="R30a35a6491ca4d74"/>
    <p:sldId xmlns:r="http://schemas.openxmlformats.org/officeDocument/2006/relationships" id="257" r:id="R364aa2b772b4468c"/>
    <p:sldId xmlns:r="http://schemas.openxmlformats.org/officeDocument/2006/relationships" id="258" r:id="Re46e39a304c94945"/>
    <p:sldId xmlns:r="http://schemas.openxmlformats.org/officeDocument/2006/relationships" id="259" r:id="R19141013ba384f1f"/>
    <p:sldId xmlns:r="http://schemas.openxmlformats.org/officeDocument/2006/relationships" id="260" r:id="Rd1c41dd573984347"/>
    <p:sldId xmlns:r="http://schemas.openxmlformats.org/officeDocument/2006/relationships" id="261" r:id="R494320899b9745f2"/>
    <p:sldId xmlns:r="http://schemas.openxmlformats.org/officeDocument/2006/relationships" id="262" r:id="Rb6a33efb5f9c4e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2c56b340542f2" /><Relationship Type="http://schemas.openxmlformats.org/officeDocument/2006/relationships/slide" Target="/ppt/slides/slide1.xml" Id="R30a35a6491ca4d74" /><Relationship Type="http://schemas.openxmlformats.org/officeDocument/2006/relationships/slide" Target="/ppt/slides/slide2.xml" Id="R364aa2b772b4468c" /><Relationship Type="http://schemas.openxmlformats.org/officeDocument/2006/relationships/slide" Target="/ppt/slides/slide3.xml" Id="Re46e39a304c94945" /><Relationship Type="http://schemas.openxmlformats.org/officeDocument/2006/relationships/slide" Target="/ppt/slides/slide4.xml" Id="R19141013ba384f1f" /><Relationship Type="http://schemas.openxmlformats.org/officeDocument/2006/relationships/slide" Target="/ppt/slides/slide5.xml" Id="Rd1c41dd573984347" /><Relationship Type="http://schemas.openxmlformats.org/officeDocument/2006/relationships/slide" Target="/ppt/slides/slide6.xml" Id="R494320899b9745f2" /><Relationship Type="http://schemas.openxmlformats.org/officeDocument/2006/relationships/slide" Target="/ppt/slides/slide7.xml" Id="Rb6a33efb5f9c4e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b081a86774d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a9e74550b428d" /><Relationship Type="http://schemas.openxmlformats.org/officeDocument/2006/relationships/theme" Target="/ppt/slideMasters/theme/theme1.xml" Id="R1a1c137f2b6342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ca9e74550b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420c1c2c745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99df0fb9744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6c60ff5e844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b51ad2cc145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33d4f36ab48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661752bc943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829b2c23c43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20 546 980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1 309 609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1 072 817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7 915 267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BERGFJORD FREDRIK  –  34,3 %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 –  34,3 %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FREDRIK EIDE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RUNE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Idrettsvegen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15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fredrik@elektroteam-bergen.no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976 041 267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