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dc783e22d4e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96539e71347c6"/>
  </p:sldMasterIdLst>
  <p:sldIdLst>
    <p:sldId xmlns:r="http://schemas.openxmlformats.org/officeDocument/2006/relationships" id="256" r:id="R6c68108ddcdb419a"/>
    <p:sldId xmlns:r="http://schemas.openxmlformats.org/officeDocument/2006/relationships" id="257" r:id="R7647fe93863141b8"/>
    <p:sldId xmlns:r="http://schemas.openxmlformats.org/officeDocument/2006/relationships" id="258" r:id="R52a8ea4999e44163"/>
    <p:sldId xmlns:r="http://schemas.openxmlformats.org/officeDocument/2006/relationships" id="259" r:id="R2c2fcc2ab3fc4a92"/>
    <p:sldId xmlns:r="http://schemas.openxmlformats.org/officeDocument/2006/relationships" id="260" r:id="R305735cf1b52457b"/>
    <p:sldId xmlns:r="http://schemas.openxmlformats.org/officeDocument/2006/relationships" id="261" r:id="R0ecc088c611f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96539e71347c6" /><Relationship Type="http://schemas.openxmlformats.org/officeDocument/2006/relationships/slide" Target="/ppt/slides/slide1.xml" Id="R6c68108ddcdb419a" /><Relationship Type="http://schemas.openxmlformats.org/officeDocument/2006/relationships/slide" Target="/ppt/slides/slide2.xml" Id="R7647fe93863141b8" /><Relationship Type="http://schemas.openxmlformats.org/officeDocument/2006/relationships/slide" Target="/ppt/slides/slide3.xml" Id="R52a8ea4999e44163" /><Relationship Type="http://schemas.openxmlformats.org/officeDocument/2006/relationships/slide" Target="/ppt/slides/slide4.xml" Id="R2c2fcc2ab3fc4a92" /><Relationship Type="http://schemas.openxmlformats.org/officeDocument/2006/relationships/slide" Target="/ppt/slides/slide5.xml" Id="R305735cf1b52457b" /><Relationship Type="http://schemas.openxmlformats.org/officeDocument/2006/relationships/slide" Target="/ppt/slides/slide6.xml" Id="R0ecc088c611f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9c01c2bc649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565c16db4ad5" /><Relationship Type="http://schemas.openxmlformats.org/officeDocument/2006/relationships/theme" Target="/ppt/slideMasters/theme/theme1.xml" Id="R733aaf05d31b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b4565c16db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297dd7d6d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8523b3e9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e2b103558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355a54115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b24ca366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4917774ef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