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2aa49513614a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d40956c7af4239"/>
  </p:sldMasterIdLst>
  <p:sldIdLst>
    <p:sldId xmlns:r="http://schemas.openxmlformats.org/officeDocument/2006/relationships" id="256" r:id="Rfad877c1b5b844da"/>
    <p:sldId xmlns:r="http://schemas.openxmlformats.org/officeDocument/2006/relationships" id="257" r:id="R7531db1061cf4637"/>
    <p:sldId xmlns:r="http://schemas.openxmlformats.org/officeDocument/2006/relationships" id="258" r:id="R0bb014a81a374c6c"/>
    <p:sldId xmlns:r="http://schemas.openxmlformats.org/officeDocument/2006/relationships" id="259" r:id="Rc74c233ae24f4a3d"/>
    <p:sldId xmlns:r="http://schemas.openxmlformats.org/officeDocument/2006/relationships" id="260" r:id="R9cd5783dc8894bb2"/>
    <p:sldId xmlns:r="http://schemas.openxmlformats.org/officeDocument/2006/relationships" id="261" r:id="Rf5ad2baa89da47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d40956c7af4239" /><Relationship Type="http://schemas.openxmlformats.org/officeDocument/2006/relationships/slide" Target="/ppt/slides/slide1.xml" Id="Rfad877c1b5b844da" /><Relationship Type="http://schemas.openxmlformats.org/officeDocument/2006/relationships/slide" Target="/ppt/slides/slide2.xml" Id="R7531db1061cf4637" /><Relationship Type="http://schemas.openxmlformats.org/officeDocument/2006/relationships/slide" Target="/ppt/slides/slide3.xml" Id="R0bb014a81a374c6c" /><Relationship Type="http://schemas.openxmlformats.org/officeDocument/2006/relationships/slide" Target="/ppt/slides/slide4.xml" Id="Rc74c233ae24f4a3d" /><Relationship Type="http://schemas.openxmlformats.org/officeDocument/2006/relationships/slide" Target="/ppt/slides/slide5.xml" Id="R9cd5783dc8894bb2" /><Relationship Type="http://schemas.openxmlformats.org/officeDocument/2006/relationships/slide" Target="/ppt/slides/slide6.xml" Id="Rf5ad2baa89da47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27a3fb5e7a4b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bb2050a0b4db0" /><Relationship Type="http://schemas.openxmlformats.org/officeDocument/2006/relationships/theme" Target="/ppt/slideMasters/theme/theme1.xml" Id="R16b770903e1549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0bb2050a0b4d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37dd6c4224b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c96e20ed734a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1e1cccf9240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047a30be246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e844db4f345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b9717d666a4a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KUNSTNARSENTER DALE STI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KUNSTNARSENTER DALE STI ble etablert [år] og holder til i Dale I Sunnfjord.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4 845 498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−774 196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−792 745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2 531 322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5 676 556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Dalsåsvegen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6963 Dale I Sunnfjord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KUNSTNARSENTER DALE STI</a:t>
            </a:r>
          </a:p>
        </p:txBody>
      </p:sp>
    </p:spTree>
  </p:cSld>
  <p:clrMapOvr>
    <a:masterClrMapping xmlns:a="http://schemas.openxmlformats.org/drawingml/2006/main"/>
  </p:clrMapOvr>
</p:sld>
</file>