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4b716bc7a9f4ca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19bb2c659ba48da"/>
  </p:sldMasterIdLst>
  <p:sldIdLst>
    <p:sldId xmlns:r="http://schemas.openxmlformats.org/officeDocument/2006/relationships" id="256" r:id="R8dec9f1af8724d59"/>
    <p:sldId xmlns:r="http://schemas.openxmlformats.org/officeDocument/2006/relationships" id="257" r:id="Reb0ce1b3a2f54b5a"/>
    <p:sldId xmlns:r="http://schemas.openxmlformats.org/officeDocument/2006/relationships" id="258" r:id="R0a9c1211f0904ef9"/>
    <p:sldId xmlns:r="http://schemas.openxmlformats.org/officeDocument/2006/relationships" id="259" r:id="R587de5ce33f647f7"/>
    <p:sldId xmlns:r="http://schemas.openxmlformats.org/officeDocument/2006/relationships" id="260" r:id="R4159512a80614d47"/>
    <p:sldId xmlns:r="http://schemas.openxmlformats.org/officeDocument/2006/relationships" id="261" r:id="R9f2ef24d9926444f"/>
    <p:sldId xmlns:r="http://schemas.openxmlformats.org/officeDocument/2006/relationships" id="262" r:id="R60e38912521c455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19bb2c659ba48da" /><Relationship Type="http://schemas.openxmlformats.org/officeDocument/2006/relationships/slide" Target="/ppt/slides/slide1.xml" Id="R8dec9f1af8724d59" /><Relationship Type="http://schemas.openxmlformats.org/officeDocument/2006/relationships/slide" Target="/ppt/slides/slide2.xml" Id="Reb0ce1b3a2f54b5a" /><Relationship Type="http://schemas.openxmlformats.org/officeDocument/2006/relationships/slide" Target="/ppt/slides/slide3.xml" Id="R0a9c1211f0904ef9" /><Relationship Type="http://schemas.openxmlformats.org/officeDocument/2006/relationships/slide" Target="/ppt/slides/slide4.xml" Id="R587de5ce33f647f7" /><Relationship Type="http://schemas.openxmlformats.org/officeDocument/2006/relationships/slide" Target="/ppt/slides/slide5.xml" Id="R4159512a80614d47" /><Relationship Type="http://schemas.openxmlformats.org/officeDocument/2006/relationships/slide" Target="/ppt/slides/slide6.xml" Id="R9f2ef24d9926444f" /><Relationship Type="http://schemas.openxmlformats.org/officeDocument/2006/relationships/slide" Target="/ppt/slides/slide7.xml" Id="R60e38912521c455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0bdba1b33fb473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41da1813124526" /><Relationship Type="http://schemas.openxmlformats.org/officeDocument/2006/relationships/theme" Target="/ppt/slideMasters/theme/theme1.xml" Id="R324c7e219a504c1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b41da181312452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d87aff115c4af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726124182b49a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f85b79f2734ec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4c66c2079248e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9751e70d6648f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063e128c874bc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9bf7aa1b9e462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NYSTED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NYSTED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NYSTED AS ble etablert [år] og holder til i Storsteinnes.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NYSTED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NYSTED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NYSTED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135 477 374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6 233 821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4 237 075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52 103 480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88 712 098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NYSTED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 NYSTED EIENDOM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NYSTED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Brattmelveien 16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9050 Storsteinnes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post@nystedas.no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976 074 580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NYSTED AS</a:t>
            </a:r>
          </a:p>
        </p:txBody>
      </p:sp>
    </p:spTree>
  </p:cSld>
  <p:clrMapOvr>
    <a:masterClrMapping xmlns:a="http://schemas.openxmlformats.org/drawingml/2006/main"/>
  </p:clrMapOvr>
</p:sld>
</file>