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de0688d8394a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88f24c07a44374"/>
  </p:sldMasterIdLst>
  <p:sldIdLst>
    <p:sldId xmlns:r="http://schemas.openxmlformats.org/officeDocument/2006/relationships" id="256" r:id="Rfd0b709fa18746f2"/>
    <p:sldId xmlns:r="http://schemas.openxmlformats.org/officeDocument/2006/relationships" id="257" r:id="Redf65c1f510544db"/>
    <p:sldId xmlns:r="http://schemas.openxmlformats.org/officeDocument/2006/relationships" id="258" r:id="Rb1b04d7b5a43443a"/>
    <p:sldId xmlns:r="http://schemas.openxmlformats.org/officeDocument/2006/relationships" id="259" r:id="R1bf721f550d34096"/>
    <p:sldId xmlns:r="http://schemas.openxmlformats.org/officeDocument/2006/relationships" id="260" r:id="R815fe0a0f5044e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88f24c07a44374" /><Relationship Type="http://schemas.openxmlformats.org/officeDocument/2006/relationships/slide" Target="/ppt/slides/slide1.xml" Id="Rfd0b709fa18746f2" /><Relationship Type="http://schemas.openxmlformats.org/officeDocument/2006/relationships/slide" Target="/ppt/slides/slide2.xml" Id="Redf65c1f510544db" /><Relationship Type="http://schemas.openxmlformats.org/officeDocument/2006/relationships/slide" Target="/ppt/slides/slide3.xml" Id="Rb1b04d7b5a43443a" /><Relationship Type="http://schemas.openxmlformats.org/officeDocument/2006/relationships/slide" Target="/ppt/slides/slide4.xml" Id="R1bf721f550d34096" /><Relationship Type="http://schemas.openxmlformats.org/officeDocument/2006/relationships/slide" Target="/ppt/slides/slide5.xml" Id="R815fe0a0f5044e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dcef79c6bc4d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f28c3eb8c4969" /><Relationship Type="http://schemas.openxmlformats.org/officeDocument/2006/relationships/theme" Target="/ppt/slideMasters/theme/theme1.xml" Id="R856b22bc4f0949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ff28c3eb8c49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85d1280bf141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8bdf65d6b46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c5c2af3c5748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8c08ecd9349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62ec78b7a47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KE-SA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KE-SA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KE-SA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KE-SA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KE-SA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KE-SA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976 081 439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KE-SA AS</a:t>
            </a:r>
          </a:p>
        </p:txBody>
      </p:sp>
    </p:spTree>
  </p:cSld>
  <p:clrMapOvr>
    <a:masterClrMapping xmlns:a="http://schemas.openxmlformats.org/drawingml/2006/main"/>
  </p:clrMapOvr>
</p:sld>
</file>