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d5c8afabb844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0b3132ab0e471d"/>
  </p:sldMasterIdLst>
  <p:sldIdLst>
    <p:sldId xmlns:r="http://schemas.openxmlformats.org/officeDocument/2006/relationships" id="256" r:id="R440659466381480d"/>
    <p:sldId xmlns:r="http://schemas.openxmlformats.org/officeDocument/2006/relationships" id="257" r:id="R5e2658bd4bd94fe3"/>
    <p:sldId xmlns:r="http://schemas.openxmlformats.org/officeDocument/2006/relationships" id="258" r:id="Rcd082e222fd44faa"/>
    <p:sldId xmlns:r="http://schemas.openxmlformats.org/officeDocument/2006/relationships" id="259" r:id="Rfac3c23c7f9e43d3"/>
    <p:sldId xmlns:r="http://schemas.openxmlformats.org/officeDocument/2006/relationships" id="260" r:id="Re22aaa2bcee84068"/>
    <p:sldId xmlns:r="http://schemas.openxmlformats.org/officeDocument/2006/relationships" id="261" r:id="Rde0ebbc7c0a44f42"/>
    <p:sldId xmlns:r="http://schemas.openxmlformats.org/officeDocument/2006/relationships" id="262" r:id="Rf223166968bb4a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b3132ab0e471d" /><Relationship Type="http://schemas.openxmlformats.org/officeDocument/2006/relationships/slide" Target="/ppt/slides/slide1.xml" Id="R440659466381480d" /><Relationship Type="http://schemas.openxmlformats.org/officeDocument/2006/relationships/slide" Target="/ppt/slides/slide2.xml" Id="R5e2658bd4bd94fe3" /><Relationship Type="http://schemas.openxmlformats.org/officeDocument/2006/relationships/slide" Target="/ppt/slides/slide3.xml" Id="Rcd082e222fd44faa" /><Relationship Type="http://schemas.openxmlformats.org/officeDocument/2006/relationships/slide" Target="/ppt/slides/slide4.xml" Id="Rfac3c23c7f9e43d3" /><Relationship Type="http://schemas.openxmlformats.org/officeDocument/2006/relationships/slide" Target="/ppt/slides/slide5.xml" Id="Re22aaa2bcee84068" /><Relationship Type="http://schemas.openxmlformats.org/officeDocument/2006/relationships/slide" Target="/ppt/slides/slide6.xml" Id="Rde0ebbc7c0a44f42" /><Relationship Type="http://schemas.openxmlformats.org/officeDocument/2006/relationships/slide" Target="/ppt/slides/slide7.xml" Id="Rf223166968bb4a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32e08e69734d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e69ca1fca4e04" /><Relationship Type="http://schemas.openxmlformats.org/officeDocument/2006/relationships/theme" Target="/ppt/slideMasters/theme/theme1.xml" Id="Rab940708989441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be69ca1fca4e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2d9209a394a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d3cc2588f41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f1a9aac7c42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40d759eee4e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ec8d5c98346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b91f9718e41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8049d3bd84c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BJØRKAN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BJØRKAN REGNSKAP AS ble etablert [år] og holder til i Budalen.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12 886 488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538 939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448 274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4 459 642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6 761 672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BJØRKAN 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MARIE RØTTUM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Synnerdalsveien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7298 Budalen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65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976 089 790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