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60ac3cca6a42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d387595df4d47"/>
  </p:sldMasterIdLst>
  <p:sldIdLst>
    <p:sldId xmlns:r="http://schemas.openxmlformats.org/officeDocument/2006/relationships" id="256" r:id="R1b728b0a8f974742"/>
    <p:sldId xmlns:r="http://schemas.openxmlformats.org/officeDocument/2006/relationships" id="257" r:id="R30f9dfaa50d24319"/>
    <p:sldId xmlns:r="http://schemas.openxmlformats.org/officeDocument/2006/relationships" id="258" r:id="Rf1b3e3b96301473e"/>
    <p:sldId xmlns:r="http://schemas.openxmlformats.org/officeDocument/2006/relationships" id="259" r:id="Ree9e71437f614681"/>
    <p:sldId xmlns:r="http://schemas.openxmlformats.org/officeDocument/2006/relationships" id="260" r:id="R1e3490768e724a4e"/>
    <p:sldId xmlns:r="http://schemas.openxmlformats.org/officeDocument/2006/relationships" id="261" r:id="Rbd28c6e2ce794d99"/>
    <p:sldId xmlns:r="http://schemas.openxmlformats.org/officeDocument/2006/relationships" id="262" r:id="Rbdcf488931cc42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d387595df4d47" /><Relationship Type="http://schemas.openxmlformats.org/officeDocument/2006/relationships/slide" Target="/ppt/slides/slide1.xml" Id="R1b728b0a8f974742" /><Relationship Type="http://schemas.openxmlformats.org/officeDocument/2006/relationships/slide" Target="/ppt/slides/slide2.xml" Id="R30f9dfaa50d24319" /><Relationship Type="http://schemas.openxmlformats.org/officeDocument/2006/relationships/slide" Target="/ppt/slides/slide3.xml" Id="Rf1b3e3b96301473e" /><Relationship Type="http://schemas.openxmlformats.org/officeDocument/2006/relationships/slide" Target="/ppt/slides/slide4.xml" Id="Ree9e71437f614681" /><Relationship Type="http://schemas.openxmlformats.org/officeDocument/2006/relationships/slide" Target="/ppt/slides/slide5.xml" Id="R1e3490768e724a4e" /><Relationship Type="http://schemas.openxmlformats.org/officeDocument/2006/relationships/slide" Target="/ppt/slides/slide6.xml" Id="Rbd28c6e2ce794d99" /><Relationship Type="http://schemas.openxmlformats.org/officeDocument/2006/relationships/slide" Target="/ppt/slides/slide7.xml" Id="Rbdcf488931cc42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0215153ce4f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69e1fd5a94998" /><Relationship Type="http://schemas.openxmlformats.org/officeDocument/2006/relationships/theme" Target="/ppt/slideMasters/theme/theme1.xml" Id="R3d3079c70edb40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69e1fd5a9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51bd387d9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6b8f744d7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75096f356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eb763f29846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48cdfaf646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55d65aef943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f3789527340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RD BLIKK OG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OG VENTILASJON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15 005 106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3 289 030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6 644 305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RD BLIKK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Nardovegen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www.rdblikk.no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RD BLIKK OG VENTILASJON AS</a:t>
            </a:r>
          </a:p>
        </p:txBody>
      </p:sp>
    </p:spTree>
  </p:cSld>
  <p:clrMapOvr>
    <a:masterClrMapping xmlns:a="http://schemas.openxmlformats.org/drawingml/2006/main"/>
  </p:clrMapOvr>
</p:sld>
</file>