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fa103be6cd4a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2ebcdfe8294a33"/>
  </p:sldMasterIdLst>
  <p:sldIdLst>
    <p:sldId xmlns:r="http://schemas.openxmlformats.org/officeDocument/2006/relationships" id="256" r:id="Rcb7d77db76c44ac1"/>
    <p:sldId xmlns:r="http://schemas.openxmlformats.org/officeDocument/2006/relationships" id="257" r:id="R28bbed61cb3a420f"/>
    <p:sldId xmlns:r="http://schemas.openxmlformats.org/officeDocument/2006/relationships" id="258" r:id="Rcc35472fdfe642c1"/>
    <p:sldId xmlns:r="http://schemas.openxmlformats.org/officeDocument/2006/relationships" id="259" r:id="R8a0c436c7e1146d8"/>
    <p:sldId xmlns:r="http://schemas.openxmlformats.org/officeDocument/2006/relationships" id="260" r:id="R191c657d6e504693"/>
    <p:sldId xmlns:r="http://schemas.openxmlformats.org/officeDocument/2006/relationships" id="261" r:id="R5349a04a5cd74a95"/>
    <p:sldId xmlns:r="http://schemas.openxmlformats.org/officeDocument/2006/relationships" id="262" r:id="Rca7f31e45694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ebcdfe8294a33" /><Relationship Type="http://schemas.openxmlformats.org/officeDocument/2006/relationships/slide" Target="/ppt/slides/slide1.xml" Id="Rcb7d77db76c44ac1" /><Relationship Type="http://schemas.openxmlformats.org/officeDocument/2006/relationships/slide" Target="/ppt/slides/slide2.xml" Id="R28bbed61cb3a420f" /><Relationship Type="http://schemas.openxmlformats.org/officeDocument/2006/relationships/slide" Target="/ppt/slides/slide3.xml" Id="Rcc35472fdfe642c1" /><Relationship Type="http://schemas.openxmlformats.org/officeDocument/2006/relationships/slide" Target="/ppt/slides/slide4.xml" Id="R8a0c436c7e1146d8" /><Relationship Type="http://schemas.openxmlformats.org/officeDocument/2006/relationships/slide" Target="/ppt/slides/slide5.xml" Id="R191c657d6e504693" /><Relationship Type="http://schemas.openxmlformats.org/officeDocument/2006/relationships/slide" Target="/ppt/slides/slide6.xml" Id="R5349a04a5cd74a95" /><Relationship Type="http://schemas.openxmlformats.org/officeDocument/2006/relationships/slide" Target="/ppt/slides/slide7.xml" Id="Rca7f31e45694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a151307f7c40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92a001c9e42c1" /><Relationship Type="http://schemas.openxmlformats.org/officeDocument/2006/relationships/theme" Target="/ppt/slideMasters/theme/theme1.xml" Id="R719fd905053245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592a001c9e42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b3bd92aea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1a91b80f542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f1bc6b58545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60fa759aa48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3f84af81c49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f47682ae04c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c3abe976b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LARSON-JUHL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18 384 870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10 079 138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90 13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