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4ecba7846842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da3846f8844b29"/>
  </p:sldMasterIdLst>
  <p:sldIdLst>
    <p:sldId xmlns:r="http://schemas.openxmlformats.org/officeDocument/2006/relationships" id="256" r:id="R47be15202c484eac"/>
    <p:sldId xmlns:r="http://schemas.openxmlformats.org/officeDocument/2006/relationships" id="257" r:id="Rc7a80c69b6e04230"/>
    <p:sldId xmlns:r="http://schemas.openxmlformats.org/officeDocument/2006/relationships" id="258" r:id="Rf2a6c3630ece40a8"/>
    <p:sldId xmlns:r="http://schemas.openxmlformats.org/officeDocument/2006/relationships" id="259" r:id="Rcb30d91541d547d7"/>
    <p:sldId xmlns:r="http://schemas.openxmlformats.org/officeDocument/2006/relationships" id="260" r:id="R68c64eb843244b54"/>
    <p:sldId xmlns:r="http://schemas.openxmlformats.org/officeDocument/2006/relationships" id="261" r:id="R7df0b5ff43544a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da3846f8844b29" /><Relationship Type="http://schemas.openxmlformats.org/officeDocument/2006/relationships/slide" Target="/ppt/slides/slide1.xml" Id="R47be15202c484eac" /><Relationship Type="http://schemas.openxmlformats.org/officeDocument/2006/relationships/slide" Target="/ppt/slides/slide2.xml" Id="Rc7a80c69b6e04230" /><Relationship Type="http://schemas.openxmlformats.org/officeDocument/2006/relationships/slide" Target="/ppt/slides/slide3.xml" Id="Rf2a6c3630ece40a8" /><Relationship Type="http://schemas.openxmlformats.org/officeDocument/2006/relationships/slide" Target="/ppt/slides/slide4.xml" Id="Rcb30d91541d547d7" /><Relationship Type="http://schemas.openxmlformats.org/officeDocument/2006/relationships/slide" Target="/ppt/slides/slide5.xml" Id="R68c64eb843244b54" /><Relationship Type="http://schemas.openxmlformats.org/officeDocument/2006/relationships/slide" Target="/ppt/slides/slide6.xml" Id="R7df0b5ff43544a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6e85593f3a42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eaa27f18543fe" /><Relationship Type="http://schemas.openxmlformats.org/officeDocument/2006/relationships/theme" Target="/ppt/slideMasters/theme/theme1.xml" Id="R7742ebcf03894e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9eaa27f18543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946e2f6d54e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057cc8d414f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f2042b99644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a555f991c42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aae14987f44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2a0afddb84a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DFU DESIGN FURNITURE UNLIMITED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DFU DESIGN FURNITURE UNLIMITED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DFU DESIGN FURNITURE UNLIMITED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DFU DESIGN FURNITURE UNLIMITED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DFU DESIGN FURNITURE UNLIMITED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DFU DESIGN FURNITURE UNLIMITED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BELMATO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HVS HANDEL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DFU DESIGN FURNITURE UNLIMITED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Solaveien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51617419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976 103 262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DFU DESIGN FURNITURE UNLIMITED AS</a:t>
            </a:r>
          </a:p>
        </p:txBody>
      </p:sp>
    </p:spTree>
  </p:cSld>
  <p:clrMapOvr>
    <a:masterClrMapping xmlns:a="http://schemas.openxmlformats.org/drawingml/2006/main"/>
  </p:clrMapOvr>
</p:sld>
</file>