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7f066c556740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4899d2d3d04adc"/>
  </p:sldMasterIdLst>
  <p:sldIdLst>
    <p:sldId xmlns:r="http://schemas.openxmlformats.org/officeDocument/2006/relationships" id="256" r:id="Rd2501cb82ac14b9a"/>
    <p:sldId xmlns:r="http://schemas.openxmlformats.org/officeDocument/2006/relationships" id="257" r:id="R889af5594a994c5d"/>
    <p:sldId xmlns:r="http://schemas.openxmlformats.org/officeDocument/2006/relationships" id="258" r:id="R9b0c0f835743437d"/>
    <p:sldId xmlns:r="http://schemas.openxmlformats.org/officeDocument/2006/relationships" id="259" r:id="Rca35c7a9b660425c"/>
    <p:sldId xmlns:r="http://schemas.openxmlformats.org/officeDocument/2006/relationships" id="260" r:id="R8db8ac5024c6499b"/>
    <p:sldId xmlns:r="http://schemas.openxmlformats.org/officeDocument/2006/relationships" id="261" r:id="Rb8a5f4a8a96f4b94"/>
    <p:sldId xmlns:r="http://schemas.openxmlformats.org/officeDocument/2006/relationships" id="262" r:id="R594e0d242ddf48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4899d2d3d04adc" /><Relationship Type="http://schemas.openxmlformats.org/officeDocument/2006/relationships/slide" Target="/ppt/slides/slide1.xml" Id="Rd2501cb82ac14b9a" /><Relationship Type="http://schemas.openxmlformats.org/officeDocument/2006/relationships/slide" Target="/ppt/slides/slide2.xml" Id="R889af5594a994c5d" /><Relationship Type="http://schemas.openxmlformats.org/officeDocument/2006/relationships/slide" Target="/ppt/slides/slide3.xml" Id="R9b0c0f835743437d" /><Relationship Type="http://schemas.openxmlformats.org/officeDocument/2006/relationships/slide" Target="/ppt/slides/slide4.xml" Id="Rca35c7a9b660425c" /><Relationship Type="http://schemas.openxmlformats.org/officeDocument/2006/relationships/slide" Target="/ppt/slides/slide5.xml" Id="R8db8ac5024c6499b" /><Relationship Type="http://schemas.openxmlformats.org/officeDocument/2006/relationships/slide" Target="/ppt/slides/slide6.xml" Id="Rb8a5f4a8a96f4b94" /><Relationship Type="http://schemas.openxmlformats.org/officeDocument/2006/relationships/slide" Target="/ppt/slides/slide7.xml" Id="R594e0d242ddf48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883912f6e844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3157a279dc4a66" /><Relationship Type="http://schemas.openxmlformats.org/officeDocument/2006/relationships/theme" Target="/ppt/slideMasters/theme/theme1.xml" Id="Rf6a75dedb2f449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3157a279dc4a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36cf4829546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936c6a7ab473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9e5d2212c4f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bd8abcccc42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f46565e2545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4c76ad30f49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b5fc20b8e43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MEDIVERSE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MEDIVERSE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MEDIVERSE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MEDIVERSE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MEDIVERSE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MEDIVERSE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203 607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−1 476 766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−1 353 887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19 598 478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19 848 492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MEDIVERSE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JARAND GJESTLAND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MEDIVERSE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Jarand Gjestland, Prestestegen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976 144 228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MEDIVERSE AS</a:t>
            </a:r>
          </a:p>
        </p:txBody>
      </p:sp>
    </p:spTree>
  </p:cSld>
  <p:clrMapOvr>
    <a:masterClrMapping xmlns:a="http://schemas.openxmlformats.org/drawingml/2006/main"/>
  </p:clrMapOvr>
</p:sld>
</file>