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daf5f2da6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7cb32ad32a4c7a"/>
  </p:sldMasterIdLst>
  <p:sldIdLst>
    <p:sldId xmlns:r="http://schemas.openxmlformats.org/officeDocument/2006/relationships" id="256" r:id="R686d190f5d4b4476"/>
    <p:sldId xmlns:r="http://schemas.openxmlformats.org/officeDocument/2006/relationships" id="257" r:id="R481a800e883b4fb0"/>
    <p:sldId xmlns:r="http://schemas.openxmlformats.org/officeDocument/2006/relationships" id="258" r:id="Re24c22f5a972498a"/>
    <p:sldId xmlns:r="http://schemas.openxmlformats.org/officeDocument/2006/relationships" id="259" r:id="R2b10c60352ad44e7"/>
    <p:sldId xmlns:r="http://schemas.openxmlformats.org/officeDocument/2006/relationships" id="260" r:id="Rd32c8aa8c7ca4305"/>
    <p:sldId xmlns:r="http://schemas.openxmlformats.org/officeDocument/2006/relationships" id="261" r:id="R25c888ac8d06404f"/>
    <p:sldId xmlns:r="http://schemas.openxmlformats.org/officeDocument/2006/relationships" id="262" r:id="R394cdb2a22d243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cb32ad32a4c7a" /><Relationship Type="http://schemas.openxmlformats.org/officeDocument/2006/relationships/slide" Target="/ppt/slides/slide1.xml" Id="R686d190f5d4b4476" /><Relationship Type="http://schemas.openxmlformats.org/officeDocument/2006/relationships/slide" Target="/ppt/slides/slide2.xml" Id="R481a800e883b4fb0" /><Relationship Type="http://schemas.openxmlformats.org/officeDocument/2006/relationships/slide" Target="/ppt/slides/slide3.xml" Id="Re24c22f5a972498a" /><Relationship Type="http://schemas.openxmlformats.org/officeDocument/2006/relationships/slide" Target="/ppt/slides/slide4.xml" Id="R2b10c60352ad44e7" /><Relationship Type="http://schemas.openxmlformats.org/officeDocument/2006/relationships/slide" Target="/ppt/slides/slide5.xml" Id="Rd32c8aa8c7ca4305" /><Relationship Type="http://schemas.openxmlformats.org/officeDocument/2006/relationships/slide" Target="/ppt/slides/slide6.xml" Id="R25c888ac8d06404f" /><Relationship Type="http://schemas.openxmlformats.org/officeDocument/2006/relationships/slide" Target="/ppt/slides/slide7.xml" Id="R394cdb2a22d243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cc19954154e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2d76a221344a8" /><Relationship Type="http://schemas.openxmlformats.org/officeDocument/2006/relationships/theme" Target="/ppt/slideMasters/theme/theme1.xml" Id="R332dc52ce1d940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12d76a221344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ea9844ac9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344a01890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5adc9f642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2cd7c55144e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ce45d02ee46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2bcd7546e42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b89c62e1743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CONSTO ROGALAND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ROGALAND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303 701 618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−17 688 716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−17 287 707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−1 185 728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134 739 046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&amp; VATNE HOLDING AS  –  95,8 %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SVBA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HERDA HOLDING AS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976 176 014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ROGALAND AS</a:t>
            </a:r>
          </a:p>
        </p:txBody>
      </p:sp>
    </p:spTree>
  </p:cSld>
  <p:clrMapOvr>
    <a:masterClrMapping xmlns:a="http://schemas.openxmlformats.org/drawingml/2006/main"/>
  </p:clrMapOvr>
</p:sld>
</file>