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4e655ff3453486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e5b3c2dd58f4f51"/>
  </p:sldMasterIdLst>
  <p:sldIdLst>
    <p:sldId xmlns:r="http://schemas.openxmlformats.org/officeDocument/2006/relationships" id="256" r:id="Rc5c32262399b40ce"/>
    <p:sldId xmlns:r="http://schemas.openxmlformats.org/officeDocument/2006/relationships" id="257" r:id="R6901089b152e433d"/>
    <p:sldId xmlns:r="http://schemas.openxmlformats.org/officeDocument/2006/relationships" id="258" r:id="R836b678d4bc84e22"/>
    <p:sldId xmlns:r="http://schemas.openxmlformats.org/officeDocument/2006/relationships" id="259" r:id="Ra3de1381492d4ea6"/>
    <p:sldId xmlns:r="http://schemas.openxmlformats.org/officeDocument/2006/relationships" id="260" r:id="R50923f3fc23d4dbc"/>
    <p:sldId xmlns:r="http://schemas.openxmlformats.org/officeDocument/2006/relationships" id="261" r:id="R954415911290463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e5b3c2dd58f4f51" /><Relationship Type="http://schemas.openxmlformats.org/officeDocument/2006/relationships/slide" Target="/ppt/slides/slide1.xml" Id="Rc5c32262399b40ce" /><Relationship Type="http://schemas.openxmlformats.org/officeDocument/2006/relationships/slide" Target="/ppt/slides/slide2.xml" Id="R6901089b152e433d" /><Relationship Type="http://schemas.openxmlformats.org/officeDocument/2006/relationships/slide" Target="/ppt/slides/slide3.xml" Id="R836b678d4bc84e22" /><Relationship Type="http://schemas.openxmlformats.org/officeDocument/2006/relationships/slide" Target="/ppt/slides/slide4.xml" Id="Ra3de1381492d4ea6" /><Relationship Type="http://schemas.openxmlformats.org/officeDocument/2006/relationships/slide" Target="/ppt/slides/slide5.xml" Id="R50923f3fc23d4dbc" /><Relationship Type="http://schemas.openxmlformats.org/officeDocument/2006/relationships/slide" Target="/ppt/slides/slide6.xml" Id="R954415911290463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2b15a516387438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63a9dcb3f14bc1" /><Relationship Type="http://schemas.openxmlformats.org/officeDocument/2006/relationships/theme" Target="/ppt/slideMasters/theme/theme1.xml" Id="Rc852a56b73b3445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563a9dcb3f14bc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11aecd020f456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e24310114e4af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6c3e24dd26454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5b315eda2a49c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2542114d0340f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7d3f4ff01c4fd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LIV THUE REGNSKAP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LIV THUE REGNSKAP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LIV THUE REGNSKAP ble etablert [år] og holder til i Gressvik.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LIV THUE REGNSKAP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LIV THUE REGNSKAP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LIV THUE REGNSKAP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68 000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28 508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28 508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−8 317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LIV THUE REGNSKAP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Marnetveien 47A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1622 Gressvik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69 33 12 68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liv.thue@c2i.net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976 191 749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LIV THUE REGNSKAP</a:t>
            </a:r>
          </a:p>
        </p:txBody>
      </p:sp>
    </p:spTree>
  </p:cSld>
  <p:clrMapOvr>
    <a:masterClrMapping xmlns:a="http://schemas.openxmlformats.org/drawingml/2006/main"/>
  </p:clrMapOvr>
</p:sld>
</file>