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93b467833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62f7c8b264676"/>
  </p:sldMasterIdLst>
  <p:sldIdLst>
    <p:sldId xmlns:r="http://schemas.openxmlformats.org/officeDocument/2006/relationships" id="256" r:id="R679671f7f0af4344"/>
    <p:sldId xmlns:r="http://schemas.openxmlformats.org/officeDocument/2006/relationships" id="257" r:id="Re3a50881989341a3"/>
    <p:sldId xmlns:r="http://schemas.openxmlformats.org/officeDocument/2006/relationships" id="258" r:id="Rcecb73db2cbd45ec"/>
    <p:sldId xmlns:r="http://schemas.openxmlformats.org/officeDocument/2006/relationships" id="259" r:id="Rfa946127d1a342d3"/>
    <p:sldId xmlns:r="http://schemas.openxmlformats.org/officeDocument/2006/relationships" id="260" r:id="R9c5adf013fe942f5"/>
    <p:sldId xmlns:r="http://schemas.openxmlformats.org/officeDocument/2006/relationships" id="261" r:id="Rd5761299544f466e"/>
    <p:sldId xmlns:r="http://schemas.openxmlformats.org/officeDocument/2006/relationships" id="262" r:id="Rbf91d6aeb90542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62f7c8b264676" /><Relationship Type="http://schemas.openxmlformats.org/officeDocument/2006/relationships/slide" Target="/ppt/slides/slide1.xml" Id="R679671f7f0af4344" /><Relationship Type="http://schemas.openxmlformats.org/officeDocument/2006/relationships/slide" Target="/ppt/slides/slide2.xml" Id="Re3a50881989341a3" /><Relationship Type="http://schemas.openxmlformats.org/officeDocument/2006/relationships/slide" Target="/ppt/slides/slide3.xml" Id="Rcecb73db2cbd45ec" /><Relationship Type="http://schemas.openxmlformats.org/officeDocument/2006/relationships/slide" Target="/ppt/slides/slide4.xml" Id="Rfa946127d1a342d3" /><Relationship Type="http://schemas.openxmlformats.org/officeDocument/2006/relationships/slide" Target="/ppt/slides/slide5.xml" Id="R9c5adf013fe942f5" /><Relationship Type="http://schemas.openxmlformats.org/officeDocument/2006/relationships/slide" Target="/ppt/slides/slide6.xml" Id="Rd5761299544f466e" /><Relationship Type="http://schemas.openxmlformats.org/officeDocument/2006/relationships/slide" Target="/ppt/slides/slide7.xml" Id="Rbf91d6aeb90542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4db4f77234b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3cd35a1f4951" /><Relationship Type="http://schemas.openxmlformats.org/officeDocument/2006/relationships/theme" Target="/ppt/slideMasters/theme/theme1.xml" Id="Rc342f5a13aa9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d3cd35a1f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7b274c5c2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f741ff40c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4a04c1950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60acfefc9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e25823c5d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afcacda0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b523fb37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