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0dcb8aed2c849b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bc80e0512c8410b"/>
  </p:sldMasterIdLst>
  <p:sldIdLst>
    <p:sldId xmlns:r="http://schemas.openxmlformats.org/officeDocument/2006/relationships" id="256" r:id="Ra6690801e81b400f"/>
    <p:sldId xmlns:r="http://schemas.openxmlformats.org/officeDocument/2006/relationships" id="257" r:id="R70d585e9997c4b3a"/>
    <p:sldId xmlns:r="http://schemas.openxmlformats.org/officeDocument/2006/relationships" id="258" r:id="Rc05ce7e6c7114914"/>
    <p:sldId xmlns:r="http://schemas.openxmlformats.org/officeDocument/2006/relationships" id="259" r:id="R2164744cd83d4cab"/>
    <p:sldId xmlns:r="http://schemas.openxmlformats.org/officeDocument/2006/relationships" id="260" r:id="R1496eb69c6bd43f5"/>
    <p:sldId xmlns:r="http://schemas.openxmlformats.org/officeDocument/2006/relationships" id="261" r:id="R2f466b204b8949b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bc80e0512c8410b" /><Relationship Type="http://schemas.openxmlformats.org/officeDocument/2006/relationships/slide" Target="/ppt/slides/slide1.xml" Id="Ra6690801e81b400f" /><Relationship Type="http://schemas.openxmlformats.org/officeDocument/2006/relationships/slide" Target="/ppt/slides/slide2.xml" Id="R70d585e9997c4b3a" /><Relationship Type="http://schemas.openxmlformats.org/officeDocument/2006/relationships/slide" Target="/ppt/slides/slide3.xml" Id="Rc05ce7e6c7114914" /><Relationship Type="http://schemas.openxmlformats.org/officeDocument/2006/relationships/slide" Target="/ppt/slides/slide4.xml" Id="R2164744cd83d4cab" /><Relationship Type="http://schemas.openxmlformats.org/officeDocument/2006/relationships/slide" Target="/ppt/slides/slide5.xml" Id="R1496eb69c6bd43f5" /><Relationship Type="http://schemas.openxmlformats.org/officeDocument/2006/relationships/slide" Target="/ppt/slides/slide6.xml" Id="R2f466b204b8949b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684d9896861494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14622de4a346fa" /><Relationship Type="http://schemas.openxmlformats.org/officeDocument/2006/relationships/theme" Target="/ppt/slideMasters/theme/theme1.xml" Id="R68c9f3b36e664e8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b14622de4a346f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4c8ce6c67442e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43a5dfade746f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7ef166a4b541f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1191fe0cb047e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26a891c126440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c6e9e2d1fb458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TYSNES INDUSTRI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TYSNES INDUSTRI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TYSNES INDUSTRI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TYSNES INDUSTRI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TYSNES INDUSTRI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TYSNES INDUSTRI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Hollekjevegen 153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5685 Uggdal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53 43 16 60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postmaster@tias.no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www.tias.no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976 216 598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TYSNES INDUSTRI AS</a:t>
            </a:r>
          </a:p>
        </p:txBody>
      </p:sp>
    </p:spTree>
  </p:cSld>
  <p:clrMapOvr>
    <a:masterClrMapping xmlns:a="http://schemas.openxmlformats.org/drawingml/2006/main"/>
  </p:clrMapOvr>
</p:sld>
</file>