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70435aee41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af89020f24c3a"/>
  </p:sldMasterIdLst>
  <p:sldIdLst>
    <p:sldId xmlns:r="http://schemas.openxmlformats.org/officeDocument/2006/relationships" id="256" r:id="Rc20cba7cfc9b4694"/>
    <p:sldId xmlns:r="http://schemas.openxmlformats.org/officeDocument/2006/relationships" id="257" r:id="Rd4e6267fd5d8496c"/>
    <p:sldId xmlns:r="http://schemas.openxmlformats.org/officeDocument/2006/relationships" id="258" r:id="R10ecd018c11e43f8"/>
    <p:sldId xmlns:r="http://schemas.openxmlformats.org/officeDocument/2006/relationships" id="259" r:id="R6f0938a011584b54"/>
    <p:sldId xmlns:r="http://schemas.openxmlformats.org/officeDocument/2006/relationships" id="260" r:id="Re2eae59a4b1c412f"/>
    <p:sldId xmlns:r="http://schemas.openxmlformats.org/officeDocument/2006/relationships" id="261" r:id="R1282ca564ce3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af89020f24c3a" /><Relationship Type="http://schemas.openxmlformats.org/officeDocument/2006/relationships/slide" Target="/ppt/slides/slide1.xml" Id="Rc20cba7cfc9b4694" /><Relationship Type="http://schemas.openxmlformats.org/officeDocument/2006/relationships/slide" Target="/ppt/slides/slide2.xml" Id="Rd4e6267fd5d8496c" /><Relationship Type="http://schemas.openxmlformats.org/officeDocument/2006/relationships/slide" Target="/ppt/slides/slide3.xml" Id="R10ecd018c11e43f8" /><Relationship Type="http://schemas.openxmlformats.org/officeDocument/2006/relationships/slide" Target="/ppt/slides/slide4.xml" Id="R6f0938a011584b54" /><Relationship Type="http://schemas.openxmlformats.org/officeDocument/2006/relationships/slide" Target="/ppt/slides/slide5.xml" Id="Re2eae59a4b1c412f" /><Relationship Type="http://schemas.openxmlformats.org/officeDocument/2006/relationships/slide" Target="/ppt/slides/slide6.xml" Id="R1282ca564ce3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faa970fe7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71f5c0c784d72" /><Relationship Type="http://schemas.openxmlformats.org/officeDocument/2006/relationships/theme" Target="/ppt/slideMasters/theme/theme1.xml" Id="Rb5a6df1533264b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71f5c0c78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250cf06c0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dfb63a79d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c01b06a16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2e5842cd8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cfbad7b246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dc8b3e838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