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d7bfeb34448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1ae69d58a4f5b"/>
  </p:sldMasterIdLst>
  <p:sldIdLst>
    <p:sldId xmlns:r="http://schemas.openxmlformats.org/officeDocument/2006/relationships" id="256" r:id="Rbe165ebd50804f13"/>
    <p:sldId xmlns:r="http://schemas.openxmlformats.org/officeDocument/2006/relationships" id="257" r:id="R6831ebc025d9487c"/>
    <p:sldId xmlns:r="http://schemas.openxmlformats.org/officeDocument/2006/relationships" id="258" r:id="R478be16fbd484654"/>
    <p:sldId xmlns:r="http://schemas.openxmlformats.org/officeDocument/2006/relationships" id="259" r:id="R72b47c30bfd84f07"/>
    <p:sldId xmlns:r="http://schemas.openxmlformats.org/officeDocument/2006/relationships" id="260" r:id="Rf07dbeb41f044196"/>
    <p:sldId xmlns:r="http://schemas.openxmlformats.org/officeDocument/2006/relationships" id="261" r:id="Rb815fc377a1d43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1ae69d58a4f5b" /><Relationship Type="http://schemas.openxmlformats.org/officeDocument/2006/relationships/slide" Target="/ppt/slides/slide1.xml" Id="Rbe165ebd50804f13" /><Relationship Type="http://schemas.openxmlformats.org/officeDocument/2006/relationships/slide" Target="/ppt/slides/slide2.xml" Id="R6831ebc025d9487c" /><Relationship Type="http://schemas.openxmlformats.org/officeDocument/2006/relationships/slide" Target="/ppt/slides/slide3.xml" Id="R478be16fbd484654" /><Relationship Type="http://schemas.openxmlformats.org/officeDocument/2006/relationships/slide" Target="/ppt/slides/slide4.xml" Id="R72b47c30bfd84f07" /><Relationship Type="http://schemas.openxmlformats.org/officeDocument/2006/relationships/slide" Target="/ppt/slides/slide5.xml" Id="Rf07dbeb41f044196" /><Relationship Type="http://schemas.openxmlformats.org/officeDocument/2006/relationships/slide" Target="/ppt/slides/slide6.xml" Id="Rb815fc377a1d43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8fb9acc3642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26b16ac5a4fbc" /><Relationship Type="http://schemas.openxmlformats.org/officeDocument/2006/relationships/theme" Target="/ppt/slideMasters/theme/theme1.xml" Id="Rf24fefa699d044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a26b16ac5a4f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92f06faa940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351175f9144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793d71a8f4f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baf4fe1574e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562111af64b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18144927340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 PACKAGING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PACKAGING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PACKAGING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PACKAGING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PACKAGING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PACKAGING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PACKAGING INTERNATIONAL AS</a:t>
            </a:r>
          </a:p>
        </p:txBody>
      </p:sp>
    </p:spTree>
  </p:cSld>
  <p:clrMapOvr>
    <a:masterClrMapping xmlns:a="http://schemas.openxmlformats.org/drawingml/2006/main"/>
  </p:clrMapOvr>
</p:sld>
</file>