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e95461fe840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bbb91ab78430d"/>
  </p:sldMasterIdLst>
  <p:sldIdLst>
    <p:sldId xmlns:r="http://schemas.openxmlformats.org/officeDocument/2006/relationships" id="256" r:id="Rd9e4b7cffb9f42ee"/>
    <p:sldId xmlns:r="http://schemas.openxmlformats.org/officeDocument/2006/relationships" id="257" r:id="R15f7c3fa643f4208"/>
    <p:sldId xmlns:r="http://schemas.openxmlformats.org/officeDocument/2006/relationships" id="258" r:id="R7760ff2ee42544aa"/>
    <p:sldId xmlns:r="http://schemas.openxmlformats.org/officeDocument/2006/relationships" id="259" r:id="R43c44de40b0d4f43"/>
    <p:sldId xmlns:r="http://schemas.openxmlformats.org/officeDocument/2006/relationships" id="260" r:id="Rbf7dbf09258d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bbb91ab78430d" /><Relationship Type="http://schemas.openxmlformats.org/officeDocument/2006/relationships/slide" Target="/ppt/slides/slide1.xml" Id="Rd9e4b7cffb9f42ee" /><Relationship Type="http://schemas.openxmlformats.org/officeDocument/2006/relationships/slide" Target="/ppt/slides/slide2.xml" Id="R15f7c3fa643f4208" /><Relationship Type="http://schemas.openxmlformats.org/officeDocument/2006/relationships/slide" Target="/ppt/slides/slide3.xml" Id="R7760ff2ee42544aa" /><Relationship Type="http://schemas.openxmlformats.org/officeDocument/2006/relationships/slide" Target="/ppt/slides/slide4.xml" Id="R43c44de40b0d4f43" /><Relationship Type="http://schemas.openxmlformats.org/officeDocument/2006/relationships/slide" Target="/ppt/slides/slide5.xml" Id="Rbf7dbf09258d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6cb3bd0a34e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661e5faba443d" /><Relationship Type="http://schemas.openxmlformats.org/officeDocument/2006/relationships/theme" Target="/ppt/slideMasters/theme/theme1.xml" Id="R465421920314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661e5faba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a399212d7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bb537006f4b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0cc89ca30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00b315dd46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036508af5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 PACKAGING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 PACKAGING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PACKAGING INTERNATIONAL AS</a:t>
            </a:r>
          </a:p>
        </p:txBody>
      </p:sp>
    </p:spTree>
  </p:cSld>
  <p:clrMapOvr>
    <a:masterClrMapping xmlns:a="http://schemas.openxmlformats.org/drawingml/2006/main"/>
  </p:clrMapOvr>
</p:sld>
</file>