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4a69e4b2ca46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1966fc3618492c"/>
  </p:sldMasterIdLst>
  <p:sldIdLst>
    <p:sldId xmlns:r="http://schemas.openxmlformats.org/officeDocument/2006/relationships" id="256" r:id="R16f4cd5aea684c39"/>
    <p:sldId xmlns:r="http://schemas.openxmlformats.org/officeDocument/2006/relationships" id="257" r:id="Rec56b33392224ac3"/>
    <p:sldId xmlns:r="http://schemas.openxmlformats.org/officeDocument/2006/relationships" id="258" r:id="R82696323ae5c485a"/>
    <p:sldId xmlns:r="http://schemas.openxmlformats.org/officeDocument/2006/relationships" id="259" r:id="R479ea16411c74457"/>
    <p:sldId xmlns:r="http://schemas.openxmlformats.org/officeDocument/2006/relationships" id="260" r:id="R68d7a040f4b74855"/>
    <p:sldId xmlns:r="http://schemas.openxmlformats.org/officeDocument/2006/relationships" id="261" r:id="R906f84629e1041b2"/>
    <p:sldId xmlns:r="http://schemas.openxmlformats.org/officeDocument/2006/relationships" id="262" r:id="R61e4c246507644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1966fc3618492c" /><Relationship Type="http://schemas.openxmlformats.org/officeDocument/2006/relationships/slide" Target="/ppt/slides/slide1.xml" Id="R16f4cd5aea684c39" /><Relationship Type="http://schemas.openxmlformats.org/officeDocument/2006/relationships/slide" Target="/ppt/slides/slide2.xml" Id="Rec56b33392224ac3" /><Relationship Type="http://schemas.openxmlformats.org/officeDocument/2006/relationships/slide" Target="/ppt/slides/slide3.xml" Id="R82696323ae5c485a" /><Relationship Type="http://schemas.openxmlformats.org/officeDocument/2006/relationships/slide" Target="/ppt/slides/slide4.xml" Id="R479ea16411c74457" /><Relationship Type="http://schemas.openxmlformats.org/officeDocument/2006/relationships/slide" Target="/ppt/slides/slide5.xml" Id="R68d7a040f4b74855" /><Relationship Type="http://schemas.openxmlformats.org/officeDocument/2006/relationships/slide" Target="/ppt/slides/slide6.xml" Id="R906f84629e1041b2" /><Relationship Type="http://schemas.openxmlformats.org/officeDocument/2006/relationships/slide" Target="/ppt/slides/slide7.xml" Id="R61e4c246507644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2b1132072c43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608b8b410418b" /><Relationship Type="http://schemas.openxmlformats.org/officeDocument/2006/relationships/theme" Target="/ppt/slideMasters/theme/theme1.xml" Id="Raca3646026b845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7608b8b41041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3d37c887b4a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99fda931545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0c21dd2c949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c545118e549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14c39278b46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87977ae6c43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d13bf1c2546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HELENE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−266 060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2 981 967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69 621 955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69 925 526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LØKEN EIKLID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Ekelyveien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21 94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976 217 896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