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37d8a23fa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fd7e068ea4fbe"/>
  </p:sldMasterIdLst>
  <p:sldIdLst>
    <p:sldId xmlns:r="http://schemas.openxmlformats.org/officeDocument/2006/relationships" id="256" r:id="Rc1d67b7cb68343bf"/>
    <p:sldId xmlns:r="http://schemas.openxmlformats.org/officeDocument/2006/relationships" id="257" r:id="R0d330807a9ec4734"/>
    <p:sldId xmlns:r="http://schemas.openxmlformats.org/officeDocument/2006/relationships" id="258" r:id="R90343a0d47154edc"/>
    <p:sldId xmlns:r="http://schemas.openxmlformats.org/officeDocument/2006/relationships" id="259" r:id="Rc4a1663ed76c4d4a"/>
    <p:sldId xmlns:r="http://schemas.openxmlformats.org/officeDocument/2006/relationships" id="260" r:id="R357c22d8f8cd46e4"/>
    <p:sldId xmlns:r="http://schemas.openxmlformats.org/officeDocument/2006/relationships" id="261" r:id="Re61b2e1812f0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fd7e068ea4fbe" /><Relationship Type="http://schemas.openxmlformats.org/officeDocument/2006/relationships/slide" Target="/ppt/slides/slide1.xml" Id="Rc1d67b7cb68343bf" /><Relationship Type="http://schemas.openxmlformats.org/officeDocument/2006/relationships/slide" Target="/ppt/slides/slide2.xml" Id="R0d330807a9ec4734" /><Relationship Type="http://schemas.openxmlformats.org/officeDocument/2006/relationships/slide" Target="/ppt/slides/slide3.xml" Id="R90343a0d47154edc" /><Relationship Type="http://schemas.openxmlformats.org/officeDocument/2006/relationships/slide" Target="/ppt/slides/slide4.xml" Id="Rc4a1663ed76c4d4a" /><Relationship Type="http://schemas.openxmlformats.org/officeDocument/2006/relationships/slide" Target="/ppt/slides/slide5.xml" Id="R357c22d8f8cd46e4" /><Relationship Type="http://schemas.openxmlformats.org/officeDocument/2006/relationships/slide" Target="/ppt/slides/slide6.xml" Id="Re61b2e1812f0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9c41cb9864a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778d1dc7a4626" /><Relationship Type="http://schemas.openxmlformats.org/officeDocument/2006/relationships/theme" Target="/ppt/slideMasters/theme/theme1.xml" Id="R3f168aeeed99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0778d1dc7a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659f82e6949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2fcc171d3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541eb4a7b40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67a834f64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633bc6d3349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aeb635068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DELPHI 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DELPHI NORGE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−12 510 409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96 457 567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873 571 838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874 764 651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Storebrand Asset Management AS, Professor Kohts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31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v1c@storebrand.no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www.delphi.no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976 242 556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