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e6049948fa4c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bf1a448c104c02"/>
  </p:sldMasterIdLst>
  <p:sldIdLst>
    <p:sldId xmlns:r="http://schemas.openxmlformats.org/officeDocument/2006/relationships" id="256" r:id="R1aa0b404ffc24f92"/>
    <p:sldId xmlns:r="http://schemas.openxmlformats.org/officeDocument/2006/relationships" id="257" r:id="R7b1dd0b0913b4b0d"/>
    <p:sldId xmlns:r="http://schemas.openxmlformats.org/officeDocument/2006/relationships" id="258" r:id="Ra9c67b3fcbda410f"/>
    <p:sldId xmlns:r="http://schemas.openxmlformats.org/officeDocument/2006/relationships" id="259" r:id="Rab1158435a6c424b"/>
    <p:sldId xmlns:r="http://schemas.openxmlformats.org/officeDocument/2006/relationships" id="260" r:id="R53c5439d48964c40"/>
    <p:sldId xmlns:r="http://schemas.openxmlformats.org/officeDocument/2006/relationships" id="261" r:id="R347d37310a9a4aac"/>
    <p:sldId xmlns:r="http://schemas.openxmlformats.org/officeDocument/2006/relationships" id="262" r:id="Rb662f4a0aea447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f1a448c104c02" /><Relationship Type="http://schemas.openxmlformats.org/officeDocument/2006/relationships/slide" Target="/ppt/slides/slide1.xml" Id="R1aa0b404ffc24f92" /><Relationship Type="http://schemas.openxmlformats.org/officeDocument/2006/relationships/slide" Target="/ppt/slides/slide2.xml" Id="R7b1dd0b0913b4b0d" /><Relationship Type="http://schemas.openxmlformats.org/officeDocument/2006/relationships/slide" Target="/ppt/slides/slide3.xml" Id="Ra9c67b3fcbda410f" /><Relationship Type="http://schemas.openxmlformats.org/officeDocument/2006/relationships/slide" Target="/ppt/slides/slide4.xml" Id="Rab1158435a6c424b" /><Relationship Type="http://schemas.openxmlformats.org/officeDocument/2006/relationships/slide" Target="/ppt/slides/slide5.xml" Id="R53c5439d48964c40" /><Relationship Type="http://schemas.openxmlformats.org/officeDocument/2006/relationships/slide" Target="/ppt/slides/slide6.xml" Id="R347d37310a9a4aac" /><Relationship Type="http://schemas.openxmlformats.org/officeDocument/2006/relationships/slide" Target="/ppt/slides/slide7.xml" Id="Rb662f4a0aea447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928602bea47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aa8646cb64847" /><Relationship Type="http://schemas.openxmlformats.org/officeDocument/2006/relationships/theme" Target="/ppt/slideMasters/theme/theme1.xml" Id="R16d5ede46a0b47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aa8646cb648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2e14d10f047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27d4419dd47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a4ea8c44d42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71fdc701c4e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c209d45da40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6824396a6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be4c013a140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HAUK SVEINSSON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189 327 784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3 177 309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1 696 364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2 447 698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48 727 039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 SVEINSSON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50 54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HAUK SVEINSSON AS</a:t>
            </a:r>
          </a:p>
        </p:txBody>
      </p:sp>
    </p:spTree>
  </p:cSld>
  <p:clrMapOvr>
    <a:masterClrMapping xmlns:a="http://schemas.openxmlformats.org/drawingml/2006/main"/>
  </p:clrMapOvr>
</p:sld>
</file>