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6cace22b340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688d0c18d4672"/>
  </p:sldMasterIdLst>
  <p:sldIdLst>
    <p:sldId xmlns:r="http://schemas.openxmlformats.org/officeDocument/2006/relationships" id="256" r:id="Rb5fbca68672e49de"/>
    <p:sldId xmlns:r="http://schemas.openxmlformats.org/officeDocument/2006/relationships" id="257" r:id="R09d0db2783024ddf"/>
    <p:sldId xmlns:r="http://schemas.openxmlformats.org/officeDocument/2006/relationships" id="258" r:id="R6286225c8a284230"/>
    <p:sldId xmlns:r="http://schemas.openxmlformats.org/officeDocument/2006/relationships" id="259" r:id="R6f92b9a68d6e48f6"/>
    <p:sldId xmlns:r="http://schemas.openxmlformats.org/officeDocument/2006/relationships" id="260" r:id="R2c9f5f0dcf9941ec"/>
    <p:sldId xmlns:r="http://schemas.openxmlformats.org/officeDocument/2006/relationships" id="261" r:id="Rbd8f7f0636684969"/>
    <p:sldId xmlns:r="http://schemas.openxmlformats.org/officeDocument/2006/relationships" id="262" r:id="R2edc8f3eb77e41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688d0c18d4672" /><Relationship Type="http://schemas.openxmlformats.org/officeDocument/2006/relationships/slide" Target="/ppt/slides/slide1.xml" Id="Rb5fbca68672e49de" /><Relationship Type="http://schemas.openxmlformats.org/officeDocument/2006/relationships/slide" Target="/ppt/slides/slide2.xml" Id="R09d0db2783024ddf" /><Relationship Type="http://schemas.openxmlformats.org/officeDocument/2006/relationships/slide" Target="/ppt/slides/slide3.xml" Id="R6286225c8a284230" /><Relationship Type="http://schemas.openxmlformats.org/officeDocument/2006/relationships/slide" Target="/ppt/slides/slide4.xml" Id="R6f92b9a68d6e48f6" /><Relationship Type="http://schemas.openxmlformats.org/officeDocument/2006/relationships/slide" Target="/ppt/slides/slide5.xml" Id="R2c9f5f0dcf9941ec" /><Relationship Type="http://schemas.openxmlformats.org/officeDocument/2006/relationships/slide" Target="/ppt/slides/slide6.xml" Id="Rbd8f7f0636684969" /><Relationship Type="http://schemas.openxmlformats.org/officeDocument/2006/relationships/slide" Target="/ppt/slides/slide7.xml" Id="R2edc8f3eb77e41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f68eb8849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31aff6cb94412" /><Relationship Type="http://schemas.openxmlformats.org/officeDocument/2006/relationships/theme" Target="/ppt/slideMasters/theme/theme1.xml" Id="Rc2fcf21d6158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31aff6cb944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02937b29a47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4ba5308d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36c1b17564c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24fdc2bab4a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1de4e4cc3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8817504af47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91b3b903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