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b611b23a543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8b8554cc544d4"/>
  </p:sldMasterIdLst>
  <p:sldIdLst>
    <p:sldId xmlns:r="http://schemas.openxmlformats.org/officeDocument/2006/relationships" id="256" r:id="R4f3843a2d5844549"/>
    <p:sldId xmlns:r="http://schemas.openxmlformats.org/officeDocument/2006/relationships" id="257" r:id="R21d5d8e7f63240ec"/>
    <p:sldId xmlns:r="http://schemas.openxmlformats.org/officeDocument/2006/relationships" id="258" r:id="R01ade5f128b84acb"/>
    <p:sldId xmlns:r="http://schemas.openxmlformats.org/officeDocument/2006/relationships" id="259" r:id="R2acaeac814004152"/>
    <p:sldId xmlns:r="http://schemas.openxmlformats.org/officeDocument/2006/relationships" id="260" r:id="R60c9785eeaac47d7"/>
    <p:sldId xmlns:r="http://schemas.openxmlformats.org/officeDocument/2006/relationships" id="261" r:id="R945477ee8c21421a"/>
    <p:sldId xmlns:r="http://schemas.openxmlformats.org/officeDocument/2006/relationships" id="262" r:id="R24700381c9d4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8b8554cc544d4" /><Relationship Type="http://schemas.openxmlformats.org/officeDocument/2006/relationships/slide" Target="/ppt/slides/slide1.xml" Id="R4f3843a2d5844549" /><Relationship Type="http://schemas.openxmlformats.org/officeDocument/2006/relationships/slide" Target="/ppt/slides/slide2.xml" Id="R21d5d8e7f63240ec" /><Relationship Type="http://schemas.openxmlformats.org/officeDocument/2006/relationships/slide" Target="/ppt/slides/slide3.xml" Id="R01ade5f128b84acb" /><Relationship Type="http://schemas.openxmlformats.org/officeDocument/2006/relationships/slide" Target="/ppt/slides/slide4.xml" Id="R2acaeac814004152" /><Relationship Type="http://schemas.openxmlformats.org/officeDocument/2006/relationships/slide" Target="/ppt/slides/slide5.xml" Id="R60c9785eeaac47d7" /><Relationship Type="http://schemas.openxmlformats.org/officeDocument/2006/relationships/slide" Target="/ppt/slides/slide6.xml" Id="R945477ee8c21421a" /><Relationship Type="http://schemas.openxmlformats.org/officeDocument/2006/relationships/slide" Target="/ppt/slides/slide7.xml" Id="R24700381c9d4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dc3f99a31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778d6cae24ddd" /><Relationship Type="http://schemas.openxmlformats.org/officeDocument/2006/relationships/theme" Target="/ppt/slideMasters/theme/theme1.xml" Id="R2835ac6ba6f94f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778d6cae2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7477e204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530d1e7e44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5897562a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5597335b147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11d0cad524b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13f60959a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eda152779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MYHRE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MYHRE SPORT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32 587 283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950 536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883 623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13 122 535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20 224 785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JØRN THOMAS  –  29,9 %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HØIÅS RUNE  –  29,9 %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STUVESETH OLAV  –  29,9 %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BJØRN VIDAR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SMEBY KJETIL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BJERTNES TERJE FAUGSTAD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J Horgensvei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87 68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post@bmyhre.no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976 305 612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MYHRE SPORT AS</a:t>
            </a:r>
          </a:p>
        </p:txBody>
      </p:sp>
    </p:spTree>
  </p:cSld>
  <p:clrMapOvr>
    <a:masterClrMapping xmlns:a="http://schemas.openxmlformats.org/drawingml/2006/main"/>
  </p:clrMapOvr>
</p:sld>
</file>