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bdeddd965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0c7693d6349f9"/>
  </p:sldMasterIdLst>
  <p:sldIdLst>
    <p:sldId xmlns:r="http://schemas.openxmlformats.org/officeDocument/2006/relationships" id="256" r:id="R8b3bd5ebc92e417f"/>
    <p:sldId xmlns:r="http://schemas.openxmlformats.org/officeDocument/2006/relationships" id="257" r:id="R5997355c43f547da"/>
    <p:sldId xmlns:r="http://schemas.openxmlformats.org/officeDocument/2006/relationships" id="258" r:id="R0a903312af294506"/>
    <p:sldId xmlns:r="http://schemas.openxmlformats.org/officeDocument/2006/relationships" id="259" r:id="Rf0e05e1c1b294559"/>
    <p:sldId xmlns:r="http://schemas.openxmlformats.org/officeDocument/2006/relationships" id="260" r:id="R27ea66f7e3f7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0c7693d6349f9" /><Relationship Type="http://schemas.openxmlformats.org/officeDocument/2006/relationships/slide" Target="/ppt/slides/slide1.xml" Id="R8b3bd5ebc92e417f" /><Relationship Type="http://schemas.openxmlformats.org/officeDocument/2006/relationships/slide" Target="/ppt/slides/slide2.xml" Id="R5997355c43f547da" /><Relationship Type="http://schemas.openxmlformats.org/officeDocument/2006/relationships/slide" Target="/ppt/slides/slide3.xml" Id="R0a903312af294506" /><Relationship Type="http://schemas.openxmlformats.org/officeDocument/2006/relationships/slide" Target="/ppt/slides/slide4.xml" Id="Rf0e05e1c1b294559" /><Relationship Type="http://schemas.openxmlformats.org/officeDocument/2006/relationships/slide" Target="/ppt/slides/slide5.xml" Id="R27ea66f7e3f7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96f89de65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22eff2f946ec" /><Relationship Type="http://schemas.openxmlformats.org/officeDocument/2006/relationships/theme" Target="/ppt/slideMasters/theme/theme1.xml" Id="R95fe6d319e13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b22eff2f946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9a016bfa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12a1370e3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861383e5f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748c33243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e76f93c0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