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a7783725947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ed005b74b400c"/>
  </p:sldMasterIdLst>
  <p:sldIdLst>
    <p:sldId xmlns:r="http://schemas.openxmlformats.org/officeDocument/2006/relationships" id="256" r:id="R27f97882a4c74668"/>
    <p:sldId xmlns:r="http://schemas.openxmlformats.org/officeDocument/2006/relationships" id="257" r:id="R7085b590db3a4282"/>
    <p:sldId xmlns:r="http://schemas.openxmlformats.org/officeDocument/2006/relationships" id="258" r:id="Rbbfd11f566cf49c7"/>
    <p:sldId xmlns:r="http://schemas.openxmlformats.org/officeDocument/2006/relationships" id="259" r:id="R8b2799c9cae3471a"/>
    <p:sldId xmlns:r="http://schemas.openxmlformats.org/officeDocument/2006/relationships" id="260" r:id="R32bc2cd89bc847aa"/>
    <p:sldId xmlns:r="http://schemas.openxmlformats.org/officeDocument/2006/relationships" id="261" r:id="Rd3b4ae300f1a4319"/>
    <p:sldId xmlns:r="http://schemas.openxmlformats.org/officeDocument/2006/relationships" id="262" r:id="Rbcf68be6513b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ed005b74b400c" /><Relationship Type="http://schemas.openxmlformats.org/officeDocument/2006/relationships/slide" Target="/ppt/slides/slide1.xml" Id="R27f97882a4c74668" /><Relationship Type="http://schemas.openxmlformats.org/officeDocument/2006/relationships/slide" Target="/ppt/slides/slide2.xml" Id="R7085b590db3a4282" /><Relationship Type="http://schemas.openxmlformats.org/officeDocument/2006/relationships/slide" Target="/ppt/slides/slide3.xml" Id="Rbbfd11f566cf49c7" /><Relationship Type="http://schemas.openxmlformats.org/officeDocument/2006/relationships/slide" Target="/ppt/slides/slide4.xml" Id="R8b2799c9cae3471a" /><Relationship Type="http://schemas.openxmlformats.org/officeDocument/2006/relationships/slide" Target="/ppt/slides/slide5.xml" Id="R32bc2cd89bc847aa" /><Relationship Type="http://schemas.openxmlformats.org/officeDocument/2006/relationships/slide" Target="/ppt/slides/slide6.xml" Id="Rd3b4ae300f1a4319" /><Relationship Type="http://schemas.openxmlformats.org/officeDocument/2006/relationships/slide" Target="/ppt/slides/slide7.xml" Id="Rbcf68be6513b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e4e1fc73d40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7d8f2395c4910" /><Relationship Type="http://schemas.openxmlformats.org/officeDocument/2006/relationships/theme" Target="/ppt/slideMasters/theme/theme1.xml" Id="Rb3fd9424edf64e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7d8f2395c49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36743f716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db2c36aa843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f8661d6fe43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b8b83c389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a11d4dab0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f6f611b2448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a34f3c4cf4e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TRANS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TRANS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25 553 470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17 713 567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LOMUNDAL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lt@lomundal.no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