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54f11dd2904407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d5ca9ae753241f8"/>
  </p:sldMasterIdLst>
  <p:sldIdLst>
    <p:sldId xmlns:r="http://schemas.openxmlformats.org/officeDocument/2006/relationships" id="256" r:id="R19cb91bd37ca46c9"/>
    <p:sldId xmlns:r="http://schemas.openxmlformats.org/officeDocument/2006/relationships" id="257" r:id="Rcaa3fe8ab2df4699"/>
    <p:sldId xmlns:r="http://schemas.openxmlformats.org/officeDocument/2006/relationships" id="258" r:id="R8a9efdfbbaa74c97"/>
    <p:sldId xmlns:r="http://schemas.openxmlformats.org/officeDocument/2006/relationships" id="259" r:id="R522cd3ca44864317"/>
    <p:sldId xmlns:r="http://schemas.openxmlformats.org/officeDocument/2006/relationships" id="260" r:id="R20b6852dc477473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d5ca9ae753241f8" /><Relationship Type="http://schemas.openxmlformats.org/officeDocument/2006/relationships/slide" Target="/ppt/slides/slide1.xml" Id="R19cb91bd37ca46c9" /><Relationship Type="http://schemas.openxmlformats.org/officeDocument/2006/relationships/slide" Target="/ppt/slides/slide2.xml" Id="Rcaa3fe8ab2df4699" /><Relationship Type="http://schemas.openxmlformats.org/officeDocument/2006/relationships/slide" Target="/ppt/slides/slide3.xml" Id="R8a9efdfbbaa74c97" /><Relationship Type="http://schemas.openxmlformats.org/officeDocument/2006/relationships/slide" Target="/ppt/slides/slide4.xml" Id="R522cd3ca44864317" /><Relationship Type="http://schemas.openxmlformats.org/officeDocument/2006/relationships/slide" Target="/ppt/slides/slide5.xml" Id="R20b6852dc477473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a822debe0384d3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fb2936fb594c93" /><Relationship Type="http://schemas.openxmlformats.org/officeDocument/2006/relationships/theme" Target="/ppt/slideMasters/theme/theme1.xml" Id="R5fd946fd73df4cf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afb2936fb594c9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851be315ec4ec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44663be524457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59c5c18c98460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26ada252484b6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38d0b0b8ca4a8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KONTORGROSSISTEN DRAMMEN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KONTORGROSSISTEN DRAMMEN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KONTORGROSSISTEN DRAMMEN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KONTORGROSSISTEN DRAMMEN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KONTORGROSSISTEN DRAMMEN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KONTORGROSSISTEN DRAMMEN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976 388 313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KONTORGROSSISTEN DRAMMEN AS</a:t>
            </a:r>
          </a:p>
        </p:txBody>
      </p:sp>
    </p:spTree>
  </p:cSld>
  <p:clrMapOvr>
    <a:masterClrMapping xmlns:a="http://schemas.openxmlformats.org/drawingml/2006/main"/>
  </p:clrMapOvr>
</p:sld>
</file>