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877b52609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335d6a0824dc0"/>
  </p:sldMasterIdLst>
  <p:sldIdLst>
    <p:sldId xmlns:r="http://schemas.openxmlformats.org/officeDocument/2006/relationships" id="256" r:id="Rf1ad802aa94342c7"/>
    <p:sldId xmlns:r="http://schemas.openxmlformats.org/officeDocument/2006/relationships" id="257" r:id="R1ad785a3b86641c6"/>
    <p:sldId xmlns:r="http://schemas.openxmlformats.org/officeDocument/2006/relationships" id="258" r:id="R2f006281a6bf49d3"/>
    <p:sldId xmlns:r="http://schemas.openxmlformats.org/officeDocument/2006/relationships" id="259" r:id="Rcda160aa11714280"/>
    <p:sldId xmlns:r="http://schemas.openxmlformats.org/officeDocument/2006/relationships" id="260" r:id="R1f4a858620d448b0"/>
    <p:sldId xmlns:r="http://schemas.openxmlformats.org/officeDocument/2006/relationships" id="261" r:id="Re52e71b450a04853"/>
    <p:sldId xmlns:r="http://schemas.openxmlformats.org/officeDocument/2006/relationships" id="262" r:id="R1891d9d93222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335d6a0824dc0" /><Relationship Type="http://schemas.openxmlformats.org/officeDocument/2006/relationships/slide" Target="/ppt/slides/slide1.xml" Id="Rf1ad802aa94342c7" /><Relationship Type="http://schemas.openxmlformats.org/officeDocument/2006/relationships/slide" Target="/ppt/slides/slide2.xml" Id="R1ad785a3b86641c6" /><Relationship Type="http://schemas.openxmlformats.org/officeDocument/2006/relationships/slide" Target="/ppt/slides/slide3.xml" Id="R2f006281a6bf49d3" /><Relationship Type="http://schemas.openxmlformats.org/officeDocument/2006/relationships/slide" Target="/ppt/slides/slide4.xml" Id="Rcda160aa11714280" /><Relationship Type="http://schemas.openxmlformats.org/officeDocument/2006/relationships/slide" Target="/ppt/slides/slide5.xml" Id="R1f4a858620d448b0" /><Relationship Type="http://schemas.openxmlformats.org/officeDocument/2006/relationships/slide" Target="/ppt/slides/slide6.xml" Id="Re52e71b450a04853" /><Relationship Type="http://schemas.openxmlformats.org/officeDocument/2006/relationships/slide" Target="/ppt/slides/slide7.xml" Id="R1891d9d93222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09b791248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838085ca44a17" /><Relationship Type="http://schemas.openxmlformats.org/officeDocument/2006/relationships/theme" Target="/ppt/slideMasters/theme/theme1.xml" Id="Rd15d15b95cbb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838085ca44a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0f0185179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52cafed4f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d8ed2030248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5c01e1f0c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c63545bb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49745fff46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d160a9acd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