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acd0f070794e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8eaf48648547e7"/>
  </p:sldMasterIdLst>
  <p:sldIdLst>
    <p:sldId xmlns:r="http://schemas.openxmlformats.org/officeDocument/2006/relationships" id="256" r:id="Re71e5f82574c47e7"/>
    <p:sldId xmlns:r="http://schemas.openxmlformats.org/officeDocument/2006/relationships" id="257" r:id="Rde99a8b959e44bb1"/>
    <p:sldId xmlns:r="http://schemas.openxmlformats.org/officeDocument/2006/relationships" id="258" r:id="R8f3a1691258d440c"/>
    <p:sldId xmlns:r="http://schemas.openxmlformats.org/officeDocument/2006/relationships" id="259" r:id="R6ab4d94cd4e74fa5"/>
    <p:sldId xmlns:r="http://schemas.openxmlformats.org/officeDocument/2006/relationships" id="260" r:id="R74d2cc64324b4192"/>
    <p:sldId xmlns:r="http://schemas.openxmlformats.org/officeDocument/2006/relationships" id="261" r:id="Rcb491249d1ed430a"/>
    <p:sldId xmlns:r="http://schemas.openxmlformats.org/officeDocument/2006/relationships" id="262" r:id="R474fc778d94e41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eaf48648547e7" /><Relationship Type="http://schemas.openxmlformats.org/officeDocument/2006/relationships/slide" Target="/ppt/slides/slide1.xml" Id="Re71e5f82574c47e7" /><Relationship Type="http://schemas.openxmlformats.org/officeDocument/2006/relationships/slide" Target="/ppt/slides/slide2.xml" Id="Rde99a8b959e44bb1" /><Relationship Type="http://schemas.openxmlformats.org/officeDocument/2006/relationships/slide" Target="/ppt/slides/slide3.xml" Id="R8f3a1691258d440c" /><Relationship Type="http://schemas.openxmlformats.org/officeDocument/2006/relationships/slide" Target="/ppt/slides/slide4.xml" Id="R6ab4d94cd4e74fa5" /><Relationship Type="http://schemas.openxmlformats.org/officeDocument/2006/relationships/slide" Target="/ppt/slides/slide5.xml" Id="R74d2cc64324b4192" /><Relationship Type="http://schemas.openxmlformats.org/officeDocument/2006/relationships/slide" Target="/ppt/slides/slide6.xml" Id="Rcb491249d1ed430a" /><Relationship Type="http://schemas.openxmlformats.org/officeDocument/2006/relationships/slide" Target="/ppt/slides/slide7.xml" Id="R474fc778d94e41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2b6bc823d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d65579eb54874" /><Relationship Type="http://schemas.openxmlformats.org/officeDocument/2006/relationships/theme" Target="/ppt/slideMasters/theme/theme1.xml" Id="R6a8c50cd88a647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cd65579eb548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b33dfd6f243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0ce11327b42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a213bd68741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77939591d48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ea528c46b4d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4db74953f4e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2ae88fee547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OSLOFJORDEN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OSLOFJORDEN BYGG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10 772 045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2 926 831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WILLAS RØSTAD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SUKKE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976 465 415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