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9e2d0bdf9f49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ec41830484b0b"/>
  </p:sldMasterIdLst>
  <p:sldIdLst>
    <p:sldId xmlns:r="http://schemas.openxmlformats.org/officeDocument/2006/relationships" id="256" r:id="R035bdf8d8e2a4275"/>
    <p:sldId xmlns:r="http://schemas.openxmlformats.org/officeDocument/2006/relationships" id="257" r:id="R1be6e4c82bff4ca8"/>
    <p:sldId xmlns:r="http://schemas.openxmlformats.org/officeDocument/2006/relationships" id="258" r:id="R56546413c4f34a9e"/>
    <p:sldId xmlns:r="http://schemas.openxmlformats.org/officeDocument/2006/relationships" id="259" r:id="R7ca9d4f745f84767"/>
    <p:sldId xmlns:r="http://schemas.openxmlformats.org/officeDocument/2006/relationships" id="260" r:id="R7a2ba745b26348b9"/>
    <p:sldId xmlns:r="http://schemas.openxmlformats.org/officeDocument/2006/relationships" id="261" r:id="R64b146069f784c69"/>
    <p:sldId xmlns:r="http://schemas.openxmlformats.org/officeDocument/2006/relationships" id="262" r:id="R9ab75586811645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ec41830484b0b" /><Relationship Type="http://schemas.openxmlformats.org/officeDocument/2006/relationships/slide" Target="/ppt/slides/slide1.xml" Id="R035bdf8d8e2a4275" /><Relationship Type="http://schemas.openxmlformats.org/officeDocument/2006/relationships/slide" Target="/ppt/slides/slide2.xml" Id="R1be6e4c82bff4ca8" /><Relationship Type="http://schemas.openxmlformats.org/officeDocument/2006/relationships/slide" Target="/ppt/slides/slide3.xml" Id="R56546413c4f34a9e" /><Relationship Type="http://schemas.openxmlformats.org/officeDocument/2006/relationships/slide" Target="/ppt/slides/slide4.xml" Id="R7ca9d4f745f84767" /><Relationship Type="http://schemas.openxmlformats.org/officeDocument/2006/relationships/slide" Target="/ppt/slides/slide5.xml" Id="R7a2ba745b26348b9" /><Relationship Type="http://schemas.openxmlformats.org/officeDocument/2006/relationships/slide" Target="/ppt/slides/slide6.xml" Id="R64b146069f784c69" /><Relationship Type="http://schemas.openxmlformats.org/officeDocument/2006/relationships/slide" Target="/ppt/slides/slide7.xml" Id="R9ab75586811645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2d3e2b4dd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0c0673eed4393" /><Relationship Type="http://schemas.openxmlformats.org/officeDocument/2006/relationships/theme" Target="/ppt/slideMasters/theme/theme1.xml" Id="R5d0826aea90c48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0c0673eed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d56f72729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f63e5cc3443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053c6d4ed41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9469c686e4b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ce067498246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eade4ec7142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b8191bbf848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ROGALAND TRESENTER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TRESENTER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7 009 594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−547 525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−330 753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7 713 712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 AS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TRE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TRESENTER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DOOR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FØRRE TREVAREFABRIKK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nth@rogalandtresenter.no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www.tresenteret.no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976 479 556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