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7e872c48e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d42d955724af9"/>
  </p:sldMasterIdLst>
  <p:sldIdLst>
    <p:sldId xmlns:r="http://schemas.openxmlformats.org/officeDocument/2006/relationships" id="256" r:id="R0090909459784997"/>
    <p:sldId xmlns:r="http://schemas.openxmlformats.org/officeDocument/2006/relationships" id="257" r:id="R708dde4cafaf432a"/>
    <p:sldId xmlns:r="http://schemas.openxmlformats.org/officeDocument/2006/relationships" id="258" r:id="R42ffd321614f401e"/>
    <p:sldId xmlns:r="http://schemas.openxmlformats.org/officeDocument/2006/relationships" id="259" r:id="R0e02ce30ba97414f"/>
    <p:sldId xmlns:r="http://schemas.openxmlformats.org/officeDocument/2006/relationships" id="260" r:id="Ree769d025cc34af2"/>
    <p:sldId xmlns:r="http://schemas.openxmlformats.org/officeDocument/2006/relationships" id="261" r:id="Rc5351880a7c5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d42d955724af9" /><Relationship Type="http://schemas.openxmlformats.org/officeDocument/2006/relationships/slide" Target="/ppt/slides/slide1.xml" Id="R0090909459784997" /><Relationship Type="http://schemas.openxmlformats.org/officeDocument/2006/relationships/slide" Target="/ppt/slides/slide2.xml" Id="R708dde4cafaf432a" /><Relationship Type="http://schemas.openxmlformats.org/officeDocument/2006/relationships/slide" Target="/ppt/slides/slide3.xml" Id="R42ffd321614f401e" /><Relationship Type="http://schemas.openxmlformats.org/officeDocument/2006/relationships/slide" Target="/ppt/slides/slide4.xml" Id="R0e02ce30ba97414f" /><Relationship Type="http://schemas.openxmlformats.org/officeDocument/2006/relationships/slide" Target="/ppt/slides/slide5.xml" Id="Ree769d025cc34af2" /><Relationship Type="http://schemas.openxmlformats.org/officeDocument/2006/relationships/slide" Target="/ppt/slides/slide6.xml" Id="Rc5351880a7c5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18ed0cc0f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aac0adfb24b34" /><Relationship Type="http://schemas.openxmlformats.org/officeDocument/2006/relationships/theme" Target="/ppt/slideMasters/theme/theme1.xml" Id="R3ab12ac315a948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aac0adfb24b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058021f744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1f0e4428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8b46b7a5b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e9af51a9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e8af1aa30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adad4892240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REGNSKAP Torunn Sætre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REGNSKAP Torunn Sætre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1 317 229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Clarks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84 04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torunn@aktivregnskap.no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976 499 239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