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4959a080c0423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f0cac8c911454e"/>
  </p:sldMasterIdLst>
  <p:sldIdLst>
    <p:sldId xmlns:r="http://schemas.openxmlformats.org/officeDocument/2006/relationships" id="256" r:id="R1cd095d74da34250"/>
    <p:sldId xmlns:r="http://schemas.openxmlformats.org/officeDocument/2006/relationships" id="257" r:id="R1840daab3ed84a13"/>
    <p:sldId xmlns:r="http://schemas.openxmlformats.org/officeDocument/2006/relationships" id="258" r:id="R3d568026747442d4"/>
    <p:sldId xmlns:r="http://schemas.openxmlformats.org/officeDocument/2006/relationships" id="259" r:id="R7da198da99894a13"/>
    <p:sldId xmlns:r="http://schemas.openxmlformats.org/officeDocument/2006/relationships" id="260" r:id="R9d987d59ed054627"/>
    <p:sldId xmlns:r="http://schemas.openxmlformats.org/officeDocument/2006/relationships" id="261" r:id="R2f1a978f7d9b4e57"/>
    <p:sldId xmlns:r="http://schemas.openxmlformats.org/officeDocument/2006/relationships" id="262" r:id="R96d9618a616f4b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f0cac8c911454e" /><Relationship Type="http://schemas.openxmlformats.org/officeDocument/2006/relationships/slide" Target="/ppt/slides/slide1.xml" Id="R1cd095d74da34250" /><Relationship Type="http://schemas.openxmlformats.org/officeDocument/2006/relationships/slide" Target="/ppt/slides/slide2.xml" Id="R1840daab3ed84a13" /><Relationship Type="http://schemas.openxmlformats.org/officeDocument/2006/relationships/slide" Target="/ppt/slides/slide3.xml" Id="R3d568026747442d4" /><Relationship Type="http://schemas.openxmlformats.org/officeDocument/2006/relationships/slide" Target="/ppt/slides/slide4.xml" Id="R7da198da99894a13" /><Relationship Type="http://schemas.openxmlformats.org/officeDocument/2006/relationships/slide" Target="/ppt/slides/slide5.xml" Id="R9d987d59ed054627" /><Relationship Type="http://schemas.openxmlformats.org/officeDocument/2006/relationships/slide" Target="/ppt/slides/slide6.xml" Id="R2f1a978f7d9b4e57" /><Relationship Type="http://schemas.openxmlformats.org/officeDocument/2006/relationships/slide" Target="/ppt/slides/slide7.xml" Id="R96d9618a616f4b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42d04422bf4e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70767851fe467c" /><Relationship Type="http://schemas.openxmlformats.org/officeDocument/2006/relationships/theme" Target="/ppt/slideMasters/theme/theme1.xml" Id="R5113f5747a9542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70767851fe46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cd178977c646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8e22f3e18144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779b0dcac641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fb3d62979649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ffd41a839449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b75ebdb73843d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9b97108a3b46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AUTOFORUM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AUTOFORUM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AUTOFORUM EIENDOM AS ble etablert [år] og holder til i Namsos.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AUTOFORUM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AUTOFORUM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AUTOFORUM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1 608 697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44 995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1 203 700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1 782 643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AUTOFORUM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BORKMO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AUTOFORUM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Havnegata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7800 Namsos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976 520 556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AUTOFORUM EIENDOM AS</a:t>
            </a:r>
          </a:p>
        </p:txBody>
      </p:sp>
    </p:spTree>
  </p:cSld>
  <p:clrMapOvr>
    <a:masterClrMapping xmlns:a="http://schemas.openxmlformats.org/drawingml/2006/main"/>
  </p:clrMapOvr>
</p:sld>
</file>