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3c97547f034a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57253708b24245"/>
  </p:sldMasterIdLst>
  <p:sldIdLst>
    <p:sldId xmlns:r="http://schemas.openxmlformats.org/officeDocument/2006/relationships" id="256" r:id="Rea7e85f0611a4d0f"/>
    <p:sldId xmlns:r="http://schemas.openxmlformats.org/officeDocument/2006/relationships" id="257" r:id="R788734f8749748b6"/>
    <p:sldId xmlns:r="http://schemas.openxmlformats.org/officeDocument/2006/relationships" id="258" r:id="Rf1d7e5646fc24c1a"/>
    <p:sldId xmlns:r="http://schemas.openxmlformats.org/officeDocument/2006/relationships" id="259" r:id="R6010daa3d2334ed1"/>
    <p:sldId xmlns:r="http://schemas.openxmlformats.org/officeDocument/2006/relationships" id="260" r:id="Rc76442a7531a4923"/>
    <p:sldId xmlns:r="http://schemas.openxmlformats.org/officeDocument/2006/relationships" id="261" r:id="Rf145caac9134452f"/>
    <p:sldId xmlns:r="http://schemas.openxmlformats.org/officeDocument/2006/relationships" id="262" r:id="R3ffa62c1371745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57253708b24245" /><Relationship Type="http://schemas.openxmlformats.org/officeDocument/2006/relationships/slide" Target="/ppt/slides/slide1.xml" Id="Rea7e85f0611a4d0f" /><Relationship Type="http://schemas.openxmlformats.org/officeDocument/2006/relationships/slide" Target="/ppt/slides/slide2.xml" Id="R788734f8749748b6" /><Relationship Type="http://schemas.openxmlformats.org/officeDocument/2006/relationships/slide" Target="/ppt/slides/slide3.xml" Id="Rf1d7e5646fc24c1a" /><Relationship Type="http://schemas.openxmlformats.org/officeDocument/2006/relationships/slide" Target="/ppt/slides/slide4.xml" Id="R6010daa3d2334ed1" /><Relationship Type="http://schemas.openxmlformats.org/officeDocument/2006/relationships/slide" Target="/ppt/slides/slide5.xml" Id="Rc76442a7531a4923" /><Relationship Type="http://schemas.openxmlformats.org/officeDocument/2006/relationships/slide" Target="/ppt/slides/slide6.xml" Id="Rf145caac9134452f" /><Relationship Type="http://schemas.openxmlformats.org/officeDocument/2006/relationships/slide" Target="/ppt/slides/slide7.xml" Id="R3ffa62c1371745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e96530c37a49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4d4be0ceb4079" /><Relationship Type="http://schemas.openxmlformats.org/officeDocument/2006/relationships/theme" Target="/ppt/slideMasters/theme/theme1.xml" Id="R94ff050094eb45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74d4be0ceb40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eded98fb142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39b2c81fc44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d81ca2ec041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e3cc7294540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62fe0cf554b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ce12f8b4b41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4deaf328c41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BEDDINGEN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BEDDINGEN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BEDDINGEN FINANS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BEDDINGEN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BEDDINGEN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BEDDINGEN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−313 159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6 010 967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15 097 414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18 028 055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BEDDINGEN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MOMENTUM HOLDING AS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SIMBA INVEST AS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TRAFFORD HOLDING AS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FASMER WITTUSEN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FASMER WITTUSEN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BEDDINGEN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Risstubben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14 63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976 533 461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BEDDINGEN FINANS AS</a:t>
            </a:r>
          </a:p>
        </p:txBody>
      </p:sp>
    </p:spTree>
  </p:cSld>
  <p:clrMapOvr>
    <a:masterClrMapping xmlns:a="http://schemas.openxmlformats.org/drawingml/2006/main"/>
  </p:clrMapOvr>
</p:sld>
</file>